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sldIdLst>
    <p:sldId id="256" r:id="rId2"/>
    <p:sldId id="273" r:id="rId3"/>
    <p:sldId id="280" r:id="rId4"/>
    <p:sldId id="282" r:id="rId5"/>
    <p:sldId id="283" r:id="rId6"/>
    <p:sldId id="258" r:id="rId7"/>
    <p:sldId id="259" r:id="rId8"/>
    <p:sldId id="261" r:id="rId9"/>
    <p:sldId id="262" r:id="rId10"/>
    <p:sldId id="263" r:id="rId11"/>
    <p:sldId id="265" r:id="rId12"/>
    <p:sldId id="266" r:id="rId13"/>
    <p:sldId id="264" r:id="rId14"/>
    <p:sldId id="267" r:id="rId15"/>
    <p:sldId id="268" r:id="rId16"/>
    <p:sldId id="269" r:id="rId17"/>
    <p:sldId id="270" r:id="rId18"/>
    <p:sldId id="271" r:id="rId19"/>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Verdana" pitchFamily="34" charset="0"/>
        <a:ea typeface="+mn-ea"/>
        <a:cs typeface="+mn-cs"/>
      </a:defRPr>
    </a:lvl1pPr>
    <a:lvl2pPr marL="457200" algn="l" rtl="0" eaLnBrk="0" fontAlgn="base" hangingPunct="0">
      <a:spcBef>
        <a:spcPct val="0"/>
      </a:spcBef>
      <a:spcAft>
        <a:spcPct val="0"/>
      </a:spcAft>
      <a:defRPr kern="1200">
        <a:solidFill>
          <a:schemeClr val="tx1"/>
        </a:solidFill>
        <a:latin typeface="Verdana" pitchFamily="34" charset="0"/>
        <a:ea typeface="+mn-ea"/>
        <a:cs typeface="+mn-cs"/>
      </a:defRPr>
    </a:lvl2pPr>
    <a:lvl3pPr marL="914400" algn="l" rtl="0" eaLnBrk="0" fontAlgn="base" hangingPunct="0">
      <a:spcBef>
        <a:spcPct val="0"/>
      </a:spcBef>
      <a:spcAft>
        <a:spcPct val="0"/>
      </a:spcAft>
      <a:defRPr kern="1200">
        <a:solidFill>
          <a:schemeClr val="tx1"/>
        </a:solidFill>
        <a:latin typeface="Verdana" pitchFamily="34" charset="0"/>
        <a:ea typeface="+mn-ea"/>
        <a:cs typeface="+mn-cs"/>
      </a:defRPr>
    </a:lvl3pPr>
    <a:lvl4pPr marL="1371600" algn="l" rtl="0" eaLnBrk="0" fontAlgn="base" hangingPunct="0">
      <a:spcBef>
        <a:spcPct val="0"/>
      </a:spcBef>
      <a:spcAft>
        <a:spcPct val="0"/>
      </a:spcAft>
      <a:defRPr kern="1200">
        <a:solidFill>
          <a:schemeClr val="tx1"/>
        </a:solidFill>
        <a:latin typeface="Verdana" pitchFamily="34" charset="0"/>
        <a:ea typeface="+mn-ea"/>
        <a:cs typeface="+mn-cs"/>
      </a:defRPr>
    </a:lvl4pPr>
    <a:lvl5pPr marL="1828800" algn="l" rtl="0" eaLnBrk="0" fontAlgn="base" hangingPunct="0">
      <a:spcBef>
        <a:spcPct val="0"/>
      </a:spcBef>
      <a:spcAft>
        <a:spcPct val="0"/>
      </a:spcAft>
      <a:defRPr kern="1200">
        <a:solidFill>
          <a:schemeClr val="tx1"/>
        </a:solidFill>
        <a:latin typeface="Verdana" pitchFamily="34" charset="0"/>
        <a:ea typeface="+mn-ea"/>
        <a:cs typeface="+mn-cs"/>
      </a:defRPr>
    </a:lvl5pPr>
    <a:lvl6pPr marL="2286000" algn="l" defTabSz="914400" rtl="0" eaLnBrk="1" latinLnBrk="0" hangingPunct="1">
      <a:defRPr kern="1200">
        <a:solidFill>
          <a:schemeClr val="tx1"/>
        </a:solidFill>
        <a:latin typeface="Verdana" pitchFamily="34" charset="0"/>
        <a:ea typeface="+mn-ea"/>
        <a:cs typeface="+mn-cs"/>
      </a:defRPr>
    </a:lvl6pPr>
    <a:lvl7pPr marL="2743200" algn="l" defTabSz="914400" rtl="0" eaLnBrk="1" latinLnBrk="0" hangingPunct="1">
      <a:defRPr kern="1200">
        <a:solidFill>
          <a:schemeClr val="tx1"/>
        </a:solidFill>
        <a:latin typeface="Verdana" pitchFamily="34" charset="0"/>
        <a:ea typeface="+mn-ea"/>
        <a:cs typeface="+mn-cs"/>
      </a:defRPr>
    </a:lvl7pPr>
    <a:lvl8pPr marL="3200400" algn="l" defTabSz="914400" rtl="0" eaLnBrk="1" latinLnBrk="0" hangingPunct="1">
      <a:defRPr kern="1200">
        <a:solidFill>
          <a:schemeClr val="tx1"/>
        </a:solidFill>
        <a:latin typeface="Verdana" pitchFamily="34" charset="0"/>
        <a:ea typeface="+mn-ea"/>
        <a:cs typeface="+mn-cs"/>
      </a:defRPr>
    </a:lvl8pPr>
    <a:lvl9pPr marL="3657600" algn="l" defTabSz="914400" rtl="0" eaLnBrk="1" latinLnBrk="0" hangingPunct="1">
      <a:defRPr kern="1200">
        <a:solidFill>
          <a:schemeClr val="tx1"/>
        </a:solidFill>
        <a:latin typeface="Verdan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4" name="Rectangle 3"/>
          <p:cNvSpPr/>
          <p:nvPr/>
        </p:nvSpPr>
        <p:spPr>
          <a:xfrm>
            <a:off x="0" y="5970588"/>
            <a:ext cx="9144000" cy="887412"/>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a:xfrm>
            <a:off x="-9525" y="6053138"/>
            <a:ext cx="2249488" cy="712787"/>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a:xfrm>
            <a:off x="2359025" y="6043613"/>
            <a:ext cx="6784975" cy="714375"/>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Titre 7"/>
          <p:cNvSpPr>
            <a:spLocks noGrp="1"/>
          </p:cNvSpPr>
          <p:nvPr>
            <p:ph type="ctrTitle"/>
          </p:nvPr>
        </p:nvSpPr>
        <p:spPr>
          <a:xfrm>
            <a:off x="2362200" y="4038600"/>
            <a:ext cx="6477000" cy="1828800"/>
          </a:xfrm>
        </p:spPr>
        <p:txBody>
          <a:bodyPr anchor="b"/>
          <a:lstStyle>
            <a:lvl1pPr>
              <a:defRPr cap="all" baseline="0"/>
            </a:lvl1pPr>
          </a:lstStyle>
          <a:p>
            <a:r>
              <a:rPr lang="en-US" smtClean="0"/>
              <a:t>Click to edit Master title style</a:t>
            </a:r>
            <a:endParaRPr lang="en-US" dirty="0"/>
          </a:p>
        </p:txBody>
      </p:sp>
      <p:sp>
        <p:nvSpPr>
          <p:cNvPr id="9" name="Sous-titre 8"/>
          <p:cNvSpPr>
            <a:spLocks noGrp="1"/>
          </p:cNvSpPr>
          <p:nvPr>
            <p:ph type="subTitle" idx="1"/>
          </p:nvPr>
        </p:nvSpPr>
        <p:spPr>
          <a:xfrm>
            <a:off x="2362200" y="6050037"/>
            <a:ext cx="6515100" cy="685800"/>
          </a:xfrm>
        </p:spPr>
        <p:txBody>
          <a:bodyPr anchor="ctr"/>
          <a:lstStyle>
            <a:lvl1pPr marL="0" indent="0" algn="l">
              <a:buNone/>
              <a:defRPr sz="28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7" name="Rectangle 6"/>
          <p:cNvSpPr>
            <a:spLocks noGrp="1"/>
          </p:cNvSpPr>
          <p:nvPr>
            <p:ph type="dt" sz="half" idx="10"/>
          </p:nvPr>
        </p:nvSpPr>
        <p:spPr>
          <a:xfrm>
            <a:off x="76200" y="6069013"/>
            <a:ext cx="2057400" cy="685800"/>
          </a:xfrm>
        </p:spPr>
        <p:txBody>
          <a:bodyPr>
            <a:noAutofit/>
          </a:bodyPr>
          <a:lstStyle>
            <a:lvl1pPr algn="ctr">
              <a:defRPr>
                <a:solidFill>
                  <a:srgbClr val="FFFFFF"/>
                </a:solidFill>
              </a:defRPr>
            </a:lvl1pPr>
          </a:lstStyle>
          <a:p>
            <a:pPr>
              <a:defRPr/>
            </a:pPr>
            <a:endParaRPr lang="en-US"/>
          </a:p>
        </p:txBody>
      </p:sp>
      <p:sp>
        <p:nvSpPr>
          <p:cNvPr id="10" name="Rectangle 10"/>
          <p:cNvSpPr>
            <a:spLocks noGrp="1"/>
          </p:cNvSpPr>
          <p:nvPr>
            <p:ph type="ftr" sz="quarter" idx="11"/>
          </p:nvPr>
        </p:nvSpPr>
        <p:spPr>
          <a:xfrm>
            <a:off x="2085975" y="236538"/>
            <a:ext cx="5867400" cy="365125"/>
          </a:xfrm>
        </p:spPr>
        <p:txBody>
          <a:bodyPr/>
          <a:lstStyle>
            <a:lvl1pPr>
              <a:defRPr/>
            </a:lvl1pPr>
          </a:lstStyle>
          <a:p>
            <a:pPr>
              <a:defRPr/>
            </a:pPr>
            <a:endParaRPr lang="en-US"/>
          </a:p>
        </p:txBody>
      </p:sp>
      <p:sp>
        <p:nvSpPr>
          <p:cNvPr id="11" name="Rectangle 10"/>
          <p:cNvSpPr>
            <a:spLocks noGrp="1"/>
          </p:cNvSpPr>
          <p:nvPr>
            <p:ph type="sldNum" sz="quarter" idx="12"/>
          </p:nvPr>
        </p:nvSpPr>
        <p:spPr>
          <a:xfrm>
            <a:off x="8001000" y="228600"/>
            <a:ext cx="838200" cy="381000"/>
          </a:xfrm>
        </p:spPr>
        <p:txBody>
          <a:bodyPr/>
          <a:lstStyle>
            <a:lvl1pPr>
              <a:defRPr>
                <a:solidFill>
                  <a:schemeClr val="tx2"/>
                </a:solidFill>
              </a:defRPr>
            </a:lvl1pPr>
          </a:lstStyle>
          <a:p>
            <a:pPr>
              <a:defRPr/>
            </a:pPr>
            <a:fld id="{AD0A6C22-7D5D-4679-99B2-D50BB1F9D202}" type="slidenum">
              <a:rPr lang="en-US" smtClean="0"/>
              <a:pPr>
                <a:defRPr/>
              </a:pPr>
              <a:t>‹#›</a:t>
            </a:fld>
            <a:endParaRPr lang="en-US"/>
          </a:p>
        </p:txBody>
      </p:sp>
      <p:pic>
        <p:nvPicPr>
          <p:cNvPr id="9218" name="Picture 2" descr="http://www.geo.fr/var/geo/storage/images/media/images/rubrique-environnement/la-france-nature/geo374-provence/portraits-france-nature-provence/noyer-dans-un-champ-de-lavande-en-provence/658639-1-fre-FR/noyer-dans-un-champ-de-lavande-en-provence_620x465.jpg"/>
          <p:cNvPicPr>
            <a:picLocks noChangeAspect="1" noChangeArrowheads="1"/>
          </p:cNvPicPr>
          <p:nvPr/>
        </p:nvPicPr>
        <p:blipFill>
          <a:blip r:embed="rId3" cstate="print"/>
          <a:srcRect/>
          <a:stretch>
            <a:fillRect/>
          </a:stretch>
        </p:blipFill>
        <p:spPr bwMode="auto">
          <a:xfrm>
            <a:off x="1143000" y="0"/>
            <a:ext cx="6807198" cy="5105400"/>
          </a:xfrm>
          <a:prstGeom prst="rect">
            <a:avLst/>
          </a:prstGeom>
          <a:noFill/>
        </p:spPr>
      </p:pic>
    </p:spTree>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12648" y="228600"/>
            <a:ext cx="8153400" cy="990600"/>
          </a:xfrm>
        </p:spPr>
        <p:txBody>
          <a:bodyPr/>
          <a:lstStyle/>
          <a:p>
            <a:r>
              <a:rPr lang="en-US" smtClean="0"/>
              <a:t>Click to edit Master title style</a:t>
            </a:r>
            <a:endParaRPr lang="en-US" dirty="0"/>
          </a:p>
        </p:txBody>
      </p:sp>
      <p:sp>
        <p:nvSpPr>
          <p:cNvPr id="8" name="Espace réservé du contenu 7"/>
          <p:cNvSpPr>
            <a:spLocks noGrp="1"/>
          </p:cNvSpPr>
          <p:nvPr>
            <p:ph sz="quarter" idx="13"/>
          </p:nvPr>
        </p:nvSpPr>
        <p:spPr>
          <a:xfrm>
            <a:off x="612648" y="1600200"/>
            <a:ext cx="81534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dt" sz="half" idx="14"/>
          </p:nvPr>
        </p:nvSpPr>
        <p:spPr/>
        <p:txBody>
          <a:bodyPr/>
          <a:lstStyle>
            <a:lvl1pPr>
              <a:defRPr/>
            </a:lvl1pPr>
          </a:lstStyle>
          <a:p>
            <a:pPr>
              <a:defRPr/>
            </a:pPr>
            <a:endParaRPr lang="en-US"/>
          </a:p>
        </p:txBody>
      </p:sp>
      <p:sp>
        <p:nvSpPr>
          <p:cNvPr id="5" name="Rectangle 10"/>
          <p:cNvSpPr>
            <a:spLocks noGrp="1"/>
          </p:cNvSpPr>
          <p:nvPr>
            <p:ph type="ftr" sz="quarter" idx="15"/>
          </p:nvPr>
        </p:nvSpPr>
        <p:spPr/>
        <p:txBody>
          <a:bodyPr/>
          <a:lstStyle>
            <a:lvl1pPr>
              <a:defRPr/>
            </a:lvl1pPr>
          </a:lstStyle>
          <a:p>
            <a:pPr>
              <a:defRPr/>
            </a:pPr>
            <a:endParaRPr lang="en-US"/>
          </a:p>
        </p:txBody>
      </p:sp>
      <p:sp>
        <p:nvSpPr>
          <p:cNvPr id="6" name="Rectangle 5"/>
          <p:cNvSpPr>
            <a:spLocks noGrp="1"/>
          </p:cNvSpPr>
          <p:nvPr>
            <p:ph type="sldNum" sz="quarter" idx="16"/>
          </p:nvPr>
        </p:nvSpPr>
        <p:spPr/>
        <p:txBody>
          <a:bodyPr/>
          <a:lstStyle>
            <a:lvl1pPr>
              <a:defRPr/>
            </a:lvl1pPr>
          </a:lstStyle>
          <a:p>
            <a:pPr>
              <a:defRPr/>
            </a:pPr>
            <a:fld id="{AD0A6C22-7D5D-4679-99B2-D50BB1F9D202}"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3">
        <a:schemeClr val="bg1"/>
      </p:bgRef>
    </p:bg>
    <p:spTree>
      <p:nvGrpSpPr>
        <p:cNvPr id="1" name=""/>
        <p:cNvGrpSpPr/>
        <p:nvPr/>
      </p:nvGrpSpPr>
      <p:grpSpPr>
        <a:xfrm>
          <a:off x="0" y="0"/>
          <a:ext cx="0" cy="0"/>
          <a:chOff x="0" y="0"/>
          <a:chExt cx="0" cy="0"/>
        </a:xfrm>
      </p:grpSpPr>
      <p:sp>
        <p:nvSpPr>
          <p:cNvPr id="4" name="Rectangle 3"/>
          <p:cNvSpPr/>
          <p:nvPr/>
        </p:nvSpPr>
        <p:spPr>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5" name="Rectangle 4"/>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3" name="Espace réservé du texte 2"/>
          <p:cNvSpPr>
            <a:spLocks noGrp="1"/>
          </p:cNvSpPr>
          <p:nvPr>
            <p:ph type="body" idx="1"/>
          </p:nvPr>
        </p:nvSpPr>
        <p:spPr>
          <a:xfrm>
            <a:off x="1371600" y="2743200"/>
            <a:ext cx="7123113" cy="1673225"/>
          </a:xfrm>
        </p:spPr>
        <p:txBody>
          <a:bodyPr/>
          <a:lstStyle>
            <a:lvl1pPr>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r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lang="en-US" smtClean="0"/>
              <a:t>Click to edit Master title style</a:t>
            </a:r>
            <a:endParaRPr lang="en-US" dirty="0"/>
          </a:p>
        </p:txBody>
      </p:sp>
      <p:sp>
        <p:nvSpPr>
          <p:cNvPr id="7" name="Rectangle 6"/>
          <p:cNvSpPr>
            <a:spLocks noGrp="1"/>
          </p:cNvSpPr>
          <p:nvPr>
            <p:ph type="dt" sz="half" idx="10"/>
          </p:nvPr>
        </p:nvSpPr>
        <p:spPr/>
        <p:txBody>
          <a:bodyPr/>
          <a:lstStyle>
            <a:lvl1pPr>
              <a:defRPr/>
            </a:lvl1pPr>
          </a:lstStyle>
          <a:p>
            <a:pPr>
              <a:defRPr/>
            </a:pPr>
            <a:endParaRPr lang="en-US"/>
          </a:p>
        </p:txBody>
      </p:sp>
      <p:sp>
        <p:nvSpPr>
          <p:cNvPr id="8" name="Rectangle 7"/>
          <p:cNvSpPr>
            <a:spLocks noGrp="1"/>
          </p:cNvSpPr>
          <p:nvPr>
            <p:ph type="sldNum" sz="quarter" idx="11"/>
          </p:nvPr>
        </p:nvSpPr>
        <p:spPr>
          <a:xfrm>
            <a:off x="0" y="1752600"/>
            <a:ext cx="1295400" cy="701675"/>
          </a:xfrm>
        </p:spPr>
        <p:txBody>
          <a:bodyPr>
            <a:noAutofit/>
          </a:bodyPr>
          <a:lstStyle>
            <a:lvl1pPr>
              <a:defRPr sz="2400"/>
            </a:lvl1pPr>
          </a:lstStyle>
          <a:p>
            <a:pPr>
              <a:defRPr/>
            </a:pPr>
            <a:fld id="{AD0A6C22-7D5D-4679-99B2-D50BB1F9D202}" type="slidenum">
              <a:rPr lang="en-US" smtClean="0"/>
              <a:pPr>
                <a:defRPr/>
              </a:pPr>
              <a:t>‹#›</a:t>
            </a:fld>
            <a:endParaRPr lang="en-US"/>
          </a:p>
        </p:txBody>
      </p:sp>
      <p:sp>
        <p:nvSpPr>
          <p:cNvPr id="9" name="Rectangle 11"/>
          <p:cNvSpPr>
            <a:spLocks noGrp="1"/>
          </p:cNvSpPr>
          <p:nvPr>
            <p:ph type="ftr" sz="quarter" idx="12"/>
          </p:nvPr>
        </p:nvSpPr>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en-US"/>
          </a:p>
        </p:txBody>
      </p:sp>
      <p:sp>
        <p:nvSpPr>
          <p:cNvPr id="9" name="Espace réservé du contenu 8"/>
          <p:cNvSpPr>
            <a:spLocks noGrp="1"/>
          </p:cNvSpPr>
          <p:nvPr>
            <p:ph sz="quarter" idx="13"/>
          </p:nvPr>
        </p:nvSpPr>
        <p:spPr>
          <a:xfrm>
            <a:off x="609600"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Espace réservé du contenu 10"/>
          <p:cNvSpPr>
            <a:spLocks noGrp="1"/>
          </p:cNvSpPr>
          <p:nvPr>
            <p:ph sz="quarter" idx="14"/>
          </p:nvPr>
        </p:nvSpPr>
        <p:spPr>
          <a:xfrm>
            <a:off x="4844901" y="1589567"/>
            <a:ext cx="38862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dt" sz="half" idx="15"/>
          </p:nvPr>
        </p:nvSpPr>
        <p:spPr/>
        <p:txBody>
          <a:bodyPr/>
          <a:lstStyle>
            <a:lvl1pPr>
              <a:defRPr/>
            </a:lvl1pPr>
          </a:lstStyle>
          <a:p>
            <a:pPr>
              <a:defRPr/>
            </a:pPr>
            <a:endParaRPr lang="en-US"/>
          </a:p>
        </p:txBody>
      </p:sp>
      <p:sp>
        <p:nvSpPr>
          <p:cNvPr id="6" name="Rectangle 5"/>
          <p:cNvSpPr>
            <a:spLocks noGrp="1"/>
          </p:cNvSpPr>
          <p:nvPr>
            <p:ph type="sldNum" sz="quarter" idx="16"/>
          </p:nvPr>
        </p:nvSpPr>
        <p:spPr/>
        <p:txBody>
          <a:bodyPr/>
          <a:lstStyle>
            <a:lvl1pPr>
              <a:defRPr/>
            </a:lvl1pPr>
          </a:lstStyle>
          <a:p>
            <a:pPr>
              <a:defRPr/>
            </a:pPr>
            <a:fld id="{AD0A6C22-7D5D-4679-99B2-D50BB1F9D202}" type="slidenum">
              <a:rPr lang="en-US" smtClean="0"/>
              <a:pPr>
                <a:defRPr/>
              </a:pPr>
              <a:t>‹#›</a:t>
            </a:fld>
            <a:endParaRPr lang="en-US"/>
          </a:p>
        </p:txBody>
      </p:sp>
      <p:sp>
        <p:nvSpPr>
          <p:cNvPr id="7" name="Rectangle 11"/>
          <p:cNvSpPr>
            <a:spLocks noGrp="1"/>
          </p:cNvSpPr>
          <p:nvPr>
            <p:ph type="ftr" sz="quarter" idx="17"/>
          </p:nvPr>
        </p:nvSpPr>
        <p:spPr/>
        <p:txBody>
          <a:bodyPr/>
          <a:lstStyle>
            <a:lvl1pPr>
              <a:defRPr/>
            </a:lvl1pPr>
          </a:lstStyle>
          <a:p>
            <a:pPr>
              <a:defRPr/>
            </a:pP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533400" y="273050"/>
            <a:ext cx="8153400" cy="869950"/>
          </a:xfrm>
        </p:spPr>
        <p:txBody>
          <a:bodyPr/>
          <a:lstStyle>
            <a:lvl1pPr>
              <a:defRPr/>
            </a:lvl1pPr>
          </a:lstStyle>
          <a:p>
            <a:r>
              <a:rPr lang="en-US" smtClean="0"/>
              <a:t>Click to edit Master title style</a:t>
            </a:r>
            <a:endParaRPr lang="en-US" dirty="0"/>
          </a:p>
        </p:txBody>
      </p:sp>
      <p:sp>
        <p:nvSpPr>
          <p:cNvPr id="11" name="Espace réservé du contenu 10"/>
          <p:cNvSpPr>
            <a:spLocks noGrp="1"/>
          </p:cNvSpPr>
          <p:nvPr>
            <p:ph sz="quarter" idx="13"/>
          </p:nvPr>
        </p:nvSpPr>
        <p:spPr>
          <a:xfrm>
            <a:off x="609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Espace réservé du contenu 12"/>
          <p:cNvSpPr>
            <a:spLocks noGrp="1"/>
          </p:cNvSpPr>
          <p:nvPr>
            <p:ph sz="quarter" idx="14"/>
          </p:nvPr>
        </p:nvSpPr>
        <p:spPr>
          <a:xfrm>
            <a:off x="4800600" y="2438400"/>
            <a:ext cx="3886200" cy="3581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Espace réservé du texte 15"/>
          <p:cNvSpPr>
            <a:spLocks noGrp="1"/>
          </p:cNvSpPr>
          <p:nvPr>
            <p:ph type="body" sz="quarter" idx="18"/>
          </p:nvPr>
        </p:nvSpPr>
        <p:spPr>
          <a:xfrm>
            <a:off x="609600" y="1752600"/>
            <a:ext cx="3886200" cy="640080"/>
          </a:xfrm>
          <a:solidFill>
            <a:schemeClr val="accent2"/>
          </a:solidFill>
        </p:spPr>
        <p:txBody>
          <a:bodyPr rtlCol="0" anchor="ctr"/>
          <a:lstStyle>
            <a:lvl1pPr>
              <a:buFontTx/>
              <a:buNone/>
              <a:defRPr sz="2000" b="1">
                <a:solidFill>
                  <a:srgbClr val="FFFFF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5" name="Espace réservé du texte 14"/>
          <p:cNvSpPr>
            <a:spLocks noGrp="1"/>
          </p:cNvSpPr>
          <p:nvPr>
            <p:ph type="body" sz="quarter" idx="19"/>
          </p:nvPr>
        </p:nvSpPr>
        <p:spPr>
          <a:xfrm>
            <a:off x="4800600" y="1752600"/>
            <a:ext cx="3886200" cy="640080"/>
          </a:xfrm>
          <a:solidFill>
            <a:schemeClr val="accent4"/>
          </a:solidFill>
        </p:spPr>
        <p:txBody>
          <a:bodyPr rtlCol="0" anchor="ctr"/>
          <a:lstStyle>
            <a:lvl1pPr>
              <a:buFontTx/>
              <a:buNone/>
              <a:defRPr sz="2000" b="1">
                <a:solidFill>
                  <a:srgbClr val="FFFFFF"/>
                </a:solidFill>
              </a:defRPr>
            </a:lvl1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a:spLocks noGrp="1"/>
          </p:cNvSpPr>
          <p:nvPr>
            <p:ph type="dt" sz="half" idx="20"/>
          </p:nvPr>
        </p:nvSpPr>
        <p:spPr/>
        <p:txBody>
          <a:bodyPr/>
          <a:lstStyle>
            <a:lvl1pPr>
              <a:defRPr/>
            </a:lvl1pPr>
          </a:lstStyle>
          <a:p>
            <a:pPr>
              <a:defRPr/>
            </a:pPr>
            <a:endParaRPr lang="en-US"/>
          </a:p>
        </p:txBody>
      </p:sp>
      <p:sp>
        <p:nvSpPr>
          <p:cNvPr id="8" name="Rectangle 7"/>
          <p:cNvSpPr>
            <a:spLocks noGrp="1"/>
          </p:cNvSpPr>
          <p:nvPr>
            <p:ph type="sldNum" sz="quarter" idx="21"/>
          </p:nvPr>
        </p:nvSpPr>
        <p:spPr/>
        <p:txBody>
          <a:bodyPr/>
          <a:lstStyle>
            <a:lvl1pPr>
              <a:defRPr/>
            </a:lvl1pPr>
          </a:lstStyle>
          <a:p>
            <a:pPr>
              <a:defRPr/>
            </a:pPr>
            <a:fld id="{AD0A6C22-7D5D-4679-99B2-D50BB1F9D202}" type="slidenum">
              <a:rPr lang="en-US" smtClean="0"/>
              <a:pPr>
                <a:defRPr/>
              </a:pPr>
              <a:t>‹#›</a:t>
            </a:fld>
            <a:endParaRPr lang="en-US"/>
          </a:p>
        </p:txBody>
      </p:sp>
      <p:sp>
        <p:nvSpPr>
          <p:cNvPr id="9" name="Rectangle 11"/>
          <p:cNvSpPr>
            <a:spLocks noGrp="1"/>
          </p:cNvSpPr>
          <p:nvPr>
            <p:ph type="ftr" sz="quarter" idx="22"/>
          </p:nvPr>
        </p:nvSpPr>
        <p:spPr/>
        <p:txBody>
          <a:bodyPr/>
          <a:lstStyle>
            <a:lvl1pPr>
              <a:defRPr/>
            </a:lvl1pPr>
          </a:lstStyle>
          <a:p>
            <a:pPr>
              <a:defRPr/>
            </a:pP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type="dt" sz="half" idx="10"/>
          </p:nvPr>
        </p:nvSpPr>
        <p:spPr/>
        <p:txBody>
          <a:bodyPr/>
          <a:lstStyle>
            <a:lvl1pPr>
              <a:defRPr/>
            </a:lvl1pPr>
          </a:lstStyle>
          <a:p>
            <a:pPr>
              <a:defRPr/>
            </a:pPr>
            <a:endParaRPr lang="en-US"/>
          </a:p>
        </p:txBody>
      </p:sp>
      <p:sp>
        <p:nvSpPr>
          <p:cNvPr id="4" name="Rectangle 10"/>
          <p:cNvSpPr>
            <a:spLocks noGrp="1"/>
          </p:cNvSpPr>
          <p:nvPr>
            <p:ph type="ftr" sz="quarter" idx="11"/>
          </p:nvPr>
        </p:nvSpPr>
        <p:spPr/>
        <p:txBody>
          <a:bodyPr/>
          <a:lstStyle>
            <a:lvl1pPr>
              <a:defRPr/>
            </a:lvl1pPr>
          </a:lstStyle>
          <a:p>
            <a:pPr>
              <a:defRPr/>
            </a:pPr>
            <a:endParaRPr lang="en-US"/>
          </a:p>
        </p:txBody>
      </p:sp>
      <p:sp>
        <p:nvSpPr>
          <p:cNvPr id="5" name="Rectangle 4"/>
          <p:cNvSpPr>
            <a:spLocks noGrp="1"/>
          </p:cNvSpPr>
          <p:nvPr>
            <p:ph type="sldNum" sz="quarter" idx="12"/>
          </p:nvPr>
        </p:nvSpPr>
        <p:spPr/>
        <p:txBody>
          <a:bodyPr/>
          <a:lstStyle>
            <a:lvl1pPr>
              <a:defRPr/>
            </a:lvl1pPr>
          </a:lstStyle>
          <a:p>
            <a:pPr>
              <a:defRPr/>
            </a:pPr>
            <a:fld id="{AD0A6C22-7D5D-4679-99B2-D50BB1F9D202}"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2" name="Rectangle 1"/>
          <p:cNvSpPr>
            <a:spLocks noGrp="1"/>
          </p:cNvSpPr>
          <p:nvPr>
            <p:ph type="dt" sz="half" idx="10"/>
          </p:nvPr>
        </p:nvSpPr>
        <p:spPr/>
        <p:txBody>
          <a:bodyPr/>
          <a:lstStyle>
            <a:lvl1pPr>
              <a:defRPr/>
            </a:lvl1pPr>
          </a:lstStyle>
          <a:p>
            <a:pPr>
              <a:defRPr/>
            </a:pPr>
            <a:endParaRPr lang="en-US"/>
          </a:p>
        </p:txBody>
      </p:sp>
      <p:sp>
        <p:nvSpPr>
          <p:cNvPr id="3" name="Rectangle 4"/>
          <p:cNvSpPr>
            <a:spLocks noGrp="1"/>
          </p:cNvSpPr>
          <p:nvPr>
            <p:ph type="ftr" sz="quarter" idx="11"/>
          </p:nvPr>
        </p:nvSpPr>
        <p:spPr/>
        <p:txBody>
          <a:bodyPr/>
          <a:lstStyle>
            <a:lvl1pPr>
              <a:defRPr/>
            </a:lvl1pPr>
          </a:lstStyle>
          <a:p>
            <a:pPr>
              <a:defRPr/>
            </a:pPr>
            <a:endParaRPr lang="en-US"/>
          </a:p>
        </p:txBody>
      </p:sp>
      <p:sp>
        <p:nvSpPr>
          <p:cNvPr id="4" name="Rectangle 3"/>
          <p:cNvSpPr>
            <a:spLocks noGrp="1"/>
          </p:cNvSpPr>
          <p:nvPr>
            <p:ph type="sldNum" sz="quarter" idx="12"/>
          </p:nvPr>
        </p:nvSpPr>
        <p:spPr>
          <a:xfrm>
            <a:off x="0" y="6248400"/>
            <a:ext cx="533400" cy="381000"/>
          </a:xfrm>
        </p:spPr>
        <p:txBody>
          <a:bodyPr/>
          <a:lstStyle>
            <a:lvl1pPr>
              <a:defRPr>
                <a:solidFill>
                  <a:schemeClr val="tx2"/>
                </a:solidFill>
              </a:defRPr>
            </a:lvl1pPr>
          </a:lstStyle>
          <a:p>
            <a:pPr>
              <a:defRPr/>
            </a:pPr>
            <a:fld id="{AD0A6C22-7D5D-4679-99B2-D50BB1F9D202}"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0"/>
            <a:ext cx="8077200" cy="869950"/>
          </a:xfrm>
        </p:spPr>
        <p:txBody>
          <a:bodyPr/>
          <a:lstStyle>
            <a:lvl1pPr algn="l">
              <a:buNone/>
              <a:defRPr sz="4400" b="0"/>
            </a:lvl1pPr>
          </a:lstStyle>
          <a:p>
            <a:r>
              <a:rPr lang="en-US" smtClean="0"/>
              <a:t>Click to edit Master title style</a:t>
            </a:r>
            <a:endParaRPr lang="en-US" dirty="0"/>
          </a:p>
        </p:txBody>
      </p:sp>
      <p:sp>
        <p:nvSpPr>
          <p:cNvPr id="3" name="Espace réservé du texte 2"/>
          <p:cNvSpPr>
            <a:spLocks noGrp="1"/>
          </p:cNvSpPr>
          <p:nvPr>
            <p:ph type="body" idx="1"/>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Espace réservé du contenu 8"/>
          <p:cNvSpPr>
            <a:spLocks noGrp="1"/>
          </p:cNvSpPr>
          <p:nvPr>
            <p:ph sz="quarter" idx="13"/>
          </p:nvPr>
        </p:nvSpPr>
        <p:spPr>
          <a:xfrm>
            <a:off x="2362200" y="1752600"/>
            <a:ext cx="6400800" cy="4419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dt" sz="half" idx="14"/>
          </p:nvPr>
        </p:nvSpPr>
        <p:spPr/>
        <p:txBody>
          <a:bodyPr/>
          <a:lstStyle>
            <a:lvl1pPr>
              <a:defRPr/>
            </a:lvl1pPr>
          </a:lstStyle>
          <a:p>
            <a:pPr>
              <a:defRPr/>
            </a:pPr>
            <a:endParaRPr lang="en-US"/>
          </a:p>
        </p:txBody>
      </p:sp>
      <p:sp>
        <p:nvSpPr>
          <p:cNvPr id="6" name="Rectangle 10"/>
          <p:cNvSpPr>
            <a:spLocks noGrp="1"/>
          </p:cNvSpPr>
          <p:nvPr>
            <p:ph type="ftr" sz="quarter" idx="15"/>
          </p:nvPr>
        </p:nvSpPr>
        <p:spPr/>
        <p:txBody>
          <a:bodyPr/>
          <a:lstStyle>
            <a:lvl1pPr>
              <a:defRPr/>
            </a:lvl1pPr>
          </a:lstStyle>
          <a:p>
            <a:pPr>
              <a:defRPr/>
            </a:pPr>
            <a:endParaRPr lang="en-US"/>
          </a:p>
        </p:txBody>
      </p:sp>
      <p:sp>
        <p:nvSpPr>
          <p:cNvPr id="7" name="Rectangle 6"/>
          <p:cNvSpPr>
            <a:spLocks noGrp="1"/>
          </p:cNvSpPr>
          <p:nvPr>
            <p:ph type="sldNum" sz="quarter" idx="16"/>
          </p:nvPr>
        </p:nvSpPr>
        <p:spPr/>
        <p:txBody>
          <a:bodyPr/>
          <a:lstStyle>
            <a:lvl1pPr>
              <a:defRPr/>
            </a:lvl1pPr>
          </a:lstStyle>
          <a:p>
            <a:pPr>
              <a:defRPr/>
            </a:pPr>
            <a:fld id="{AD0A6C22-7D5D-4679-99B2-D50BB1F9D202}" type="slidenum">
              <a:rPr lang="en-US" smtClean="0"/>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bg>
      <p:bgRef idx="1003">
        <a:schemeClr val="bg2"/>
      </p:bgRef>
    </p:bg>
    <p:spTree>
      <p:nvGrpSpPr>
        <p:cNvPr id="1" name=""/>
        <p:cNvGrpSpPr/>
        <p:nvPr/>
      </p:nvGrpSpPr>
      <p:grpSpPr>
        <a:xfrm>
          <a:off x="0" y="0"/>
          <a:ext cx="0" cy="0"/>
          <a:chOff x="0" y="0"/>
          <a:chExt cx="0" cy="0"/>
        </a:xfrm>
      </p:grpSpPr>
      <p:sp>
        <p:nvSpPr>
          <p:cNvPr id="5" name="Rectangle 4"/>
          <p:cNvSpPr/>
          <p:nvPr/>
        </p:nvSpPr>
        <p:spPr>
          <a:xfrm>
            <a:off x="-9525" y="4572000"/>
            <a:ext cx="9144000" cy="887413"/>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6" name="Rectangle 5"/>
          <p:cNvSpPr/>
          <p:nvPr/>
        </p:nvSpPr>
        <p:spPr>
          <a:xfrm>
            <a:off x="-9525" y="4664075"/>
            <a:ext cx="1463675" cy="712788"/>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7" name="Rectangle 6"/>
          <p:cNvSpPr/>
          <p:nvPr/>
        </p:nvSpPr>
        <p:spPr>
          <a:xfrm>
            <a:off x="1544638" y="4654550"/>
            <a:ext cx="7589837" cy="712788"/>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Rectangle 7"/>
          <p:cNvSpPr/>
          <p:nvPr/>
        </p:nvSpPr>
        <p:spPr>
          <a:xfrm>
            <a:off x="1447800" y="0"/>
            <a:ext cx="100013" cy="6867525"/>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3" name="Espace réservé pour une image  2"/>
          <p:cNvSpPr>
            <a:spLocks noGrp="1"/>
          </p:cNvSpPr>
          <p:nvPr>
            <p:ph type="pic" idx="1"/>
          </p:nvPr>
        </p:nvSpPr>
        <p:spPr>
          <a:xfrm>
            <a:off x="1524000" y="0"/>
            <a:ext cx="7620000" cy="4648200"/>
          </a:xfrm>
          <a:solidFill>
            <a:schemeClr val="accent1">
              <a:tint val="40000"/>
            </a:schemeClr>
          </a:solidFill>
          <a:ln>
            <a:noFill/>
          </a:ln>
        </p:spPr>
        <p:txBody>
          <a:bodyPr/>
          <a:lstStyle>
            <a:lvl1pPr>
              <a:buNone/>
              <a:defRPr sz="3200"/>
            </a:lvl1pPr>
          </a:lstStyle>
          <a:p>
            <a:pPr lvl="0"/>
            <a:r>
              <a:rPr lang="en-US" noProof="0" smtClean="0"/>
              <a:t>Click icon to add picture</a:t>
            </a:r>
            <a:endParaRPr lang="en-US" noProof="0" dirty="0"/>
          </a:p>
        </p:txBody>
      </p:sp>
      <p:sp>
        <p:nvSpPr>
          <p:cNvPr id="4" name="Espace réservé du texte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re 1"/>
          <p:cNvSpPr>
            <a:spLocks noGrp="1"/>
          </p:cNvSpPr>
          <p:nvPr>
            <p:ph type="title"/>
          </p:nvPr>
        </p:nvSpPr>
        <p:spPr>
          <a:xfrm>
            <a:off x="1600200" y="4724400"/>
            <a:ext cx="7315200" cy="609600"/>
          </a:xfrm>
        </p:spPr>
        <p:txBody>
          <a:bodyPr/>
          <a:lstStyle>
            <a:lvl1pPr algn="l">
              <a:buNone/>
              <a:defRPr sz="2800" b="0">
                <a:solidFill>
                  <a:srgbClr val="FFFFFF"/>
                </a:solidFill>
              </a:defRPr>
            </a:lvl1pPr>
          </a:lstStyle>
          <a:p>
            <a:r>
              <a:rPr lang="en-US" smtClean="0"/>
              <a:t>Click to edit Master title style</a:t>
            </a:r>
            <a:endParaRPr lang="en-US" dirty="0"/>
          </a:p>
        </p:txBody>
      </p:sp>
      <p:sp>
        <p:nvSpPr>
          <p:cNvPr id="9" name="Rectangle 8"/>
          <p:cNvSpPr>
            <a:spLocks noGrp="1"/>
          </p:cNvSpPr>
          <p:nvPr>
            <p:ph type="dt" sz="half" idx="10"/>
          </p:nvPr>
        </p:nvSpPr>
        <p:spPr>
          <a:xfrm>
            <a:off x="6248400" y="6248400"/>
            <a:ext cx="2667000" cy="365125"/>
          </a:xfrm>
        </p:spPr>
        <p:txBody>
          <a:bodyPr/>
          <a:lstStyle>
            <a:lvl1pPr>
              <a:defRPr/>
            </a:lvl1pPr>
          </a:lstStyle>
          <a:p>
            <a:pPr>
              <a:defRPr/>
            </a:pPr>
            <a:endParaRPr lang="en-US"/>
          </a:p>
        </p:txBody>
      </p:sp>
      <p:sp>
        <p:nvSpPr>
          <p:cNvPr id="10" name="Rectangle 9"/>
          <p:cNvSpPr>
            <a:spLocks noGrp="1"/>
          </p:cNvSpPr>
          <p:nvPr>
            <p:ph type="sldNum" sz="quarter" idx="11"/>
          </p:nvPr>
        </p:nvSpPr>
        <p:spPr>
          <a:xfrm>
            <a:off x="0" y="4667250"/>
            <a:ext cx="1447800" cy="663575"/>
          </a:xfrm>
        </p:spPr>
        <p:txBody>
          <a:bodyPr/>
          <a:lstStyle>
            <a:lvl1pPr>
              <a:defRPr sz="2800"/>
            </a:lvl1pPr>
          </a:lstStyle>
          <a:p>
            <a:pPr>
              <a:defRPr/>
            </a:pPr>
            <a:fld id="{AD0A6C22-7D5D-4679-99B2-D50BB1F9D202}" type="slidenum">
              <a:rPr lang="en-US" smtClean="0"/>
              <a:pPr>
                <a:defRPr/>
              </a:pPr>
              <a:t>‹#›</a:t>
            </a:fld>
            <a:endParaRPr lang="en-US"/>
          </a:p>
        </p:txBody>
      </p:sp>
      <p:sp>
        <p:nvSpPr>
          <p:cNvPr id="11" name="Rectangle 13"/>
          <p:cNvSpPr>
            <a:spLocks noGrp="1"/>
          </p:cNvSpPr>
          <p:nvPr>
            <p:ph type="ftr" sz="quarter" idx="12"/>
          </p:nvPr>
        </p:nvSpPr>
        <p:spPr>
          <a:xfrm>
            <a:off x="1600200" y="6248400"/>
            <a:ext cx="4572000" cy="365125"/>
          </a:xfrm>
        </p:spPr>
        <p:txBody>
          <a:bodyPr/>
          <a:lstStyle>
            <a:lvl1pPr>
              <a:defRPr/>
            </a:lvl1pPr>
          </a:lstStyle>
          <a:p>
            <a:pPr>
              <a:defRPr/>
            </a:pPr>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Espace réservé du titre 21"/>
          <p:cNvSpPr>
            <a:spLocks noGrp="1"/>
          </p:cNvSpPr>
          <p:nvPr>
            <p:ph type="title"/>
          </p:nvPr>
        </p:nvSpPr>
        <p:spPr>
          <a:xfrm>
            <a:off x="609600" y="228600"/>
            <a:ext cx="8153400" cy="990600"/>
          </a:xfrm>
          <a:prstGeom prst="rect">
            <a:avLst/>
          </a:prstGeom>
        </p:spPr>
        <p:txBody>
          <a:bodyPr vert="horz" wrap="square" lIns="91440" tIns="45720" rIns="91440" bIns="45720" numCol="1" anchor="ctr" anchorCtr="0" compatLnSpc="1">
            <a:prstTxWarp prst="textNoShape">
              <a:avLst/>
            </a:prstTxWarp>
            <a:normAutofit/>
          </a:bodyPr>
          <a:lstStyle/>
          <a:p>
            <a:pPr lvl="0"/>
            <a:r>
              <a:rPr lang="en-US" smtClean="0"/>
              <a:t>Click to edit Master title style</a:t>
            </a:r>
          </a:p>
        </p:txBody>
      </p:sp>
      <p:sp>
        <p:nvSpPr>
          <p:cNvPr id="13" name="Espace réservé du texte 12"/>
          <p:cNvSpPr>
            <a:spLocks noGrp="1"/>
          </p:cNvSpPr>
          <p:nvPr>
            <p:ph type="body" idx="1"/>
          </p:nvPr>
        </p:nvSpPr>
        <p:spPr>
          <a:xfrm>
            <a:off x="612775" y="1600200"/>
            <a:ext cx="8153400" cy="4525963"/>
          </a:xfrm>
          <a:prstGeom prst="rect">
            <a:avLst/>
          </a:prstGeom>
        </p:spPr>
        <p:txBody>
          <a:bodyPr vert="horz" wrap="square" lIns="91440" tIns="45720" rIns="91440" bIns="45720" numCol="1" anchor="t" anchorCtr="0" compatLnSpc="1">
            <a:prstTxWarp prst="textNoShape">
              <a:avLst/>
            </a:prstTxWarp>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Espace réservé de la date 13"/>
          <p:cNvSpPr>
            <a:spLocks noGrp="1"/>
          </p:cNvSpPr>
          <p:nvPr>
            <p:ph type="dt" sz="half" idx="2"/>
          </p:nvPr>
        </p:nvSpPr>
        <p:spPr>
          <a:xfrm>
            <a:off x="6096000" y="6248400"/>
            <a:ext cx="2667000" cy="365125"/>
          </a:xfrm>
          <a:prstGeom prst="rect">
            <a:avLst/>
          </a:prstGeom>
        </p:spPr>
        <p:txBody>
          <a:bodyPr vert="horz" wrap="square" lIns="91440" tIns="45720" rIns="91440" bIns="45720" numCol="1" anchor="ctr" anchorCtr="0" compatLnSpc="1">
            <a:prstTxWarp prst="textNoShape">
              <a:avLst/>
            </a:prstTxWarp>
          </a:bodyPr>
          <a:lstStyle>
            <a:lvl1pPr>
              <a:defRPr sz="1400">
                <a:solidFill>
                  <a:schemeClr val="tx2"/>
                </a:solidFill>
                <a:latin typeface="Tw Cen MT" pitchFamily="34" charset="0"/>
              </a:defRPr>
            </a:lvl1pPr>
          </a:lstStyle>
          <a:p>
            <a:pPr>
              <a:defRPr/>
            </a:pPr>
            <a:endParaRPr lang="en-US"/>
          </a:p>
        </p:txBody>
      </p:sp>
      <p:sp>
        <p:nvSpPr>
          <p:cNvPr id="1029" name="Rectangle 2"/>
          <p:cNvSpPr>
            <a:spLocks noGrp="1"/>
          </p:cNvSpPr>
          <p:nvPr>
            <p:ph type="ftr" sz="quarter" idx="3"/>
          </p:nvPr>
        </p:nvSpPr>
        <p:spPr bwMode="auto">
          <a:xfrm>
            <a:off x="609600" y="6248400"/>
            <a:ext cx="5421313" cy="3651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r">
              <a:defRPr sz="1400">
                <a:solidFill>
                  <a:schemeClr val="tx2"/>
                </a:solidFill>
                <a:latin typeface="Tw Cen MT" pitchFamily="34" charset="0"/>
              </a:defRPr>
            </a:lvl1pPr>
          </a:lstStyle>
          <a:p>
            <a:pPr>
              <a:defRPr/>
            </a:pPr>
            <a:endParaRPr lang="en-US"/>
          </a:p>
        </p:txBody>
      </p:sp>
      <p:sp>
        <p:nvSpPr>
          <p:cNvPr id="7" name="Rectangle 6"/>
          <p:cNvSpPr/>
          <p:nvPr/>
        </p:nvSpPr>
        <p:spPr>
          <a:xfrm>
            <a:off x="0" y="1235075"/>
            <a:ext cx="9144000" cy="31908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8" name="Rectangle 7"/>
          <p:cNvSpPr/>
          <p:nvPr/>
        </p:nvSpPr>
        <p:spPr>
          <a:xfrm>
            <a:off x="0" y="1279525"/>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9" name="Rectangle 8"/>
          <p:cNvSpPr/>
          <p:nvPr/>
        </p:nvSpPr>
        <p:spPr>
          <a:xfrm>
            <a:off x="590550" y="1279525"/>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srgbClr val="FFFFFF"/>
              </a:solidFill>
            </a:endParaRPr>
          </a:p>
        </p:txBody>
      </p:sp>
      <p:sp>
        <p:nvSpPr>
          <p:cNvPr id="23" name="Espace réservé du numéro de diapositive 22"/>
          <p:cNvSpPr>
            <a:spLocks noGrp="1"/>
          </p:cNvSpPr>
          <p:nvPr>
            <p:ph type="sldNum" sz="quarter" idx="4"/>
          </p:nvPr>
        </p:nvSpPr>
        <p:spPr>
          <a:xfrm>
            <a:off x="0" y="1271588"/>
            <a:ext cx="533400" cy="244475"/>
          </a:xfrm>
          <a:prstGeom prst="rect">
            <a:avLst/>
          </a:prstGeom>
        </p:spPr>
        <p:txBody>
          <a:bodyPr vert="horz" wrap="square" lIns="91440" tIns="45720" rIns="91440" bIns="45720" numCol="1" anchor="ctr" anchorCtr="0" compatLnSpc="1">
            <a:prstTxWarp prst="textNoShape">
              <a:avLst/>
            </a:prstTxWarp>
            <a:normAutofit/>
          </a:bodyPr>
          <a:lstStyle>
            <a:lvl1pPr algn="ctr">
              <a:defRPr sz="1400" b="1">
                <a:solidFill>
                  <a:srgbClr val="FFFFFF"/>
                </a:solidFill>
                <a:latin typeface="Tw Cen MT" pitchFamily="34" charset="0"/>
              </a:defRPr>
            </a:lvl1pPr>
          </a:lstStyle>
          <a:p>
            <a:pPr>
              <a:defRPr/>
            </a:pPr>
            <a:fld id="{AD0A6C22-7D5D-4679-99B2-D50BB1F9D202}" type="slidenum">
              <a:rPr lang="en-US" smtClean="0"/>
              <a:pPr>
                <a:defRPr/>
              </a:pPr>
              <a:t>‹#›</a:t>
            </a:fld>
            <a:endParaRPr lang="en-US"/>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Lst>
  <p:txStyles>
    <p:titleStyle>
      <a:lvl1pPr marL="342900" indent="-342900" algn="l" defTabSz="-13873163" rtl="0" eaLnBrk="1" fontAlgn="base" hangingPunct="1">
        <a:spcBef>
          <a:spcPct val="0"/>
        </a:spcBef>
        <a:spcAft>
          <a:spcPct val="0"/>
        </a:spcAft>
        <a:defRPr sz="4400" kern="1200">
          <a:solidFill>
            <a:schemeClr val="tx2"/>
          </a:solidFill>
          <a:latin typeface="+mj-lt"/>
          <a:ea typeface="+mj-ea"/>
          <a:cs typeface="+mj-cs"/>
        </a:defRPr>
      </a:lvl1pPr>
      <a:lvl2pPr marL="342900" indent="-342900" algn="l" defTabSz="-13873163" rtl="0" eaLnBrk="1" fontAlgn="base" hangingPunct="1">
        <a:spcBef>
          <a:spcPct val="0"/>
        </a:spcBef>
        <a:spcAft>
          <a:spcPct val="0"/>
        </a:spcAft>
        <a:defRPr sz="4400">
          <a:solidFill>
            <a:schemeClr val="tx2"/>
          </a:solidFill>
          <a:latin typeface="Tw Cen MT" pitchFamily="34" charset="0"/>
        </a:defRPr>
      </a:lvl2pPr>
      <a:lvl3pPr marL="342900" indent="-342900" algn="l" defTabSz="-13873163" rtl="0" eaLnBrk="1" fontAlgn="base" hangingPunct="1">
        <a:spcBef>
          <a:spcPct val="0"/>
        </a:spcBef>
        <a:spcAft>
          <a:spcPct val="0"/>
        </a:spcAft>
        <a:defRPr sz="4400">
          <a:solidFill>
            <a:schemeClr val="tx2"/>
          </a:solidFill>
          <a:latin typeface="Tw Cen MT" pitchFamily="34" charset="0"/>
        </a:defRPr>
      </a:lvl3pPr>
      <a:lvl4pPr marL="342900" indent="-342900" algn="l" defTabSz="-13873163" rtl="0" eaLnBrk="1" fontAlgn="base" hangingPunct="1">
        <a:spcBef>
          <a:spcPct val="0"/>
        </a:spcBef>
        <a:spcAft>
          <a:spcPct val="0"/>
        </a:spcAft>
        <a:defRPr sz="4400">
          <a:solidFill>
            <a:schemeClr val="tx2"/>
          </a:solidFill>
          <a:latin typeface="Tw Cen MT" pitchFamily="34" charset="0"/>
        </a:defRPr>
      </a:lvl4pPr>
      <a:lvl5pPr marL="342900" indent="-342900" algn="l" defTabSz="-13873163" rtl="0" eaLnBrk="1" fontAlgn="base" hangingPunct="1">
        <a:spcBef>
          <a:spcPct val="0"/>
        </a:spcBef>
        <a:spcAft>
          <a:spcPct val="0"/>
        </a:spcAft>
        <a:defRPr sz="4400">
          <a:solidFill>
            <a:schemeClr val="tx2"/>
          </a:solidFill>
          <a:latin typeface="Tw Cen MT" pitchFamily="34" charset="0"/>
        </a:defRPr>
      </a:lvl5pPr>
      <a:lvl6pPr marL="800100" indent="-342900" algn="l" defTabSz="-13873163" rtl="0" eaLnBrk="1" fontAlgn="base" hangingPunct="1">
        <a:spcBef>
          <a:spcPct val="0"/>
        </a:spcBef>
        <a:spcAft>
          <a:spcPct val="0"/>
        </a:spcAft>
        <a:defRPr sz="4400">
          <a:solidFill>
            <a:schemeClr val="tx2"/>
          </a:solidFill>
          <a:latin typeface="Tw Cen MT" pitchFamily="34" charset="0"/>
        </a:defRPr>
      </a:lvl6pPr>
      <a:lvl7pPr marL="1257300" indent="-342900" algn="l" defTabSz="-13873163" rtl="0" eaLnBrk="1" fontAlgn="base" hangingPunct="1">
        <a:spcBef>
          <a:spcPct val="0"/>
        </a:spcBef>
        <a:spcAft>
          <a:spcPct val="0"/>
        </a:spcAft>
        <a:defRPr sz="4400">
          <a:solidFill>
            <a:schemeClr val="tx2"/>
          </a:solidFill>
          <a:latin typeface="Tw Cen MT" pitchFamily="34" charset="0"/>
        </a:defRPr>
      </a:lvl7pPr>
      <a:lvl8pPr marL="1714500" indent="-342900" algn="l" defTabSz="-13873163" rtl="0" eaLnBrk="1" fontAlgn="base" hangingPunct="1">
        <a:spcBef>
          <a:spcPct val="0"/>
        </a:spcBef>
        <a:spcAft>
          <a:spcPct val="0"/>
        </a:spcAft>
        <a:defRPr sz="4400">
          <a:solidFill>
            <a:schemeClr val="tx2"/>
          </a:solidFill>
          <a:latin typeface="Tw Cen MT" pitchFamily="34" charset="0"/>
        </a:defRPr>
      </a:lvl8pPr>
      <a:lvl9pPr marL="2171700" indent="-342900" algn="l" defTabSz="-13873163" rtl="0" eaLnBrk="1" fontAlgn="base" hangingPunct="1">
        <a:spcBef>
          <a:spcPct val="0"/>
        </a:spcBef>
        <a:spcAft>
          <a:spcPct val="0"/>
        </a:spcAft>
        <a:defRPr sz="4400">
          <a:solidFill>
            <a:schemeClr val="tx2"/>
          </a:solidFill>
          <a:latin typeface="Tw Cen MT" pitchFamily="34" charset="0"/>
        </a:defRPr>
      </a:lvl9pPr>
    </p:titleStyle>
    <p:bodyStyle>
      <a:lvl1pPr marL="342900" indent="-342900" algn="l" defTabSz="-13873163" rtl="0" eaLnBrk="1" fontAlgn="base" hangingPunct="1">
        <a:spcBef>
          <a:spcPts val="700"/>
        </a:spcBef>
        <a:spcAft>
          <a:spcPct val="0"/>
        </a:spcAft>
        <a:buClr>
          <a:schemeClr val="accent2"/>
        </a:buClr>
        <a:buSzPct val="60000"/>
        <a:buFont typeface="Wingdings" pitchFamily="2" charset="2"/>
        <a:buChar char=""/>
        <a:defRPr sz="2900" kern="1200">
          <a:solidFill>
            <a:schemeClr val="tx1"/>
          </a:solidFill>
          <a:latin typeface="+mn-lt"/>
          <a:ea typeface="+mn-ea"/>
          <a:cs typeface="+mn-cs"/>
        </a:defRPr>
      </a:lvl1pPr>
      <a:lvl2pPr marL="742950" indent="-285750" algn="l" defTabSz="-13873163" rtl="0" eaLnBrk="1" fontAlgn="base" hangingPunct="1">
        <a:spcBef>
          <a:spcPts val="550"/>
        </a:spcBef>
        <a:spcAft>
          <a:spcPct val="0"/>
        </a:spcAft>
        <a:buClr>
          <a:schemeClr val="accent1"/>
        </a:buClr>
        <a:buSzPct val="70000"/>
        <a:buFont typeface="Wingdings 2" pitchFamily="18" charset="2"/>
        <a:buChar char=""/>
        <a:defRPr sz="2600" kern="1200">
          <a:solidFill>
            <a:schemeClr val="tx1"/>
          </a:solidFill>
          <a:latin typeface="+mn-lt"/>
          <a:ea typeface="+mn-ea"/>
          <a:cs typeface="+mn-cs"/>
        </a:defRPr>
      </a:lvl2pPr>
      <a:lvl3pPr marL="1143000" indent="-228600" algn="l" defTabSz="-13873163" rtl="0" eaLnBrk="1" fontAlgn="base" hangingPunct="1">
        <a:spcBef>
          <a:spcPts val="500"/>
        </a:spcBef>
        <a:spcAft>
          <a:spcPct val="0"/>
        </a:spcAft>
        <a:buClr>
          <a:schemeClr val="accent2"/>
        </a:buClr>
        <a:buSzPct val="75000"/>
        <a:buFont typeface="Wingdings" pitchFamily="2" charset="2"/>
        <a:buChar char=""/>
        <a:defRPr sz="2300" kern="1200">
          <a:solidFill>
            <a:schemeClr val="tx1"/>
          </a:solidFill>
          <a:latin typeface="+mn-lt"/>
          <a:ea typeface="+mn-ea"/>
          <a:cs typeface="+mn-cs"/>
        </a:defRPr>
      </a:lvl3pPr>
      <a:lvl4pPr marL="1600200" indent="-228600" algn="l" defTabSz="-13873163" rtl="0" eaLnBrk="1" fontAlgn="base" hangingPunct="1">
        <a:spcBef>
          <a:spcPts val="400"/>
        </a:spcBef>
        <a:spcAft>
          <a:spcPct val="0"/>
        </a:spcAft>
        <a:buClr>
          <a:srgbClr val="B77851"/>
        </a:buClr>
        <a:buSzPct val="75000"/>
        <a:buFont typeface="Wingdings" pitchFamily="2" charset="2"/>
        <a:buChar char=""/>
        <a:defRPr sz="2000" kern="1200">
          <a:solidFill>
            <a:schemeClr val="tx1"/>
          </a:solidFill>
          <a:latin typeface="+mn-lt"/>
          <a:ea typeface="+mn-ea"/>
          <a:cs typeface="+mn-cs"/>
        </a:defRPr>
      </a:lvl4pPr>
      <a:lvl5pPr marL="2057400" indent="-228600" algn="l" defTabSz="-13873163" rtl="0" eaLnBrk="1" fontAlgn="base" hangingPunct="1">
        <a:spcBef>
          <a:spcPts val="400"/>
        </a:spcBef>
        <a:spcAft>
          <a:spcPct val="0"/>
        </a:spcAft>
        <a:buClr>
          <a:srgbClr val="776A5B"/>
        </a:buClr>
        <a:buSzPct val="65000"/>
        <a:buFont typeface="Wingdings" pitchFamily="2" charset="2"/>
        <a:buChar char=""/>
        <a:defRPr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sz="1800" kern="1200" baseline="0">
          <a:solidFill>
            <a:schemeClr val="tx1"/>
          </a:solidFill>
          <a:latin typeface="+mn-lt"/>
          <a:ea typeface="+mn-ea"/>
          <a:cs typeface="+mn-cs"/>
        </a:defRPr>
      </a:lvl9pPr>
    </p:bodyStyle>
    <p:otherStyle>
      <a:lvl1pPr marL="0" algn="l" rtl="0" eaLnBrk="1" hangingPunct="1">
        <a:defRPr kern="1200">
          <a:solidFill>
            <a:schemeClr val="tx1"/>
          </a:solidFill>
          <a:latin typeface="+mn-lt"/>
          <a:ea typeface="+mn-ea"/>
          <a:cs typeface="+mn-cs"/>
        </a:defRPr>
      </a:lvl1pPr>
      <a:lvl2pPr marL="457200" algn="l" rtl="0" eaLnBrk="1" hangingPunct="1">
        <a:defRPr kern="1200">
          <a:solidFill>
            <a:schemeClr val="tx1"/>
          </a:solidFill>
          <a:latin typeface="+mn-lt"/>
          <a:ea typeface="+mn-ea"/>
          <a:cs typeface="+mn-cs"/>
        </a:defRPr>
      </a:lvl2pPr>
      <a:lvl3pPr marL="914400" algn="l" rtl="0" eaLnBrk="1" hangingPunct="1">
        <a:defRPr kern="1200">
          <a:solidFill>
            <a:schemeClr val="tx1"/>
          </a:solidFill>
          <a:latin typeface="+mn-lt"/>
          <a:ea typeface="+mn-ea"/>
          <a:cs typeface="+mn-cs"/>
        </a:defRPr>
      </a:lvl3pPr>
      <a:lvl4pPr marL="1371600" algn="l" rtl="0" eaLnBrk="1" hangingPunct="1">
        <a:defRPr kern="1200">
          <a:solidFill>
            <a:schemeClr val="tx1"/>
          </a:solidFill>
          <a:latin typeface="+mn-lt"/>
          <a:ea typeface="+mn-ea"/>
          <a:cs typeface="+mn-cs"/>
        </a:defRPr>
      </a:lvl4pPr>
      <a:lvl5pPr marL="1828800" algn="l" rtl="0" eaLnBrk="1" hangingPunct="1">
        <a:defRPr kern="1200">
          <a:solidFill>
            <a:schemeClr val="tx1"/>
          </a:solidFill>
          <a:latin typeface="+mn-lt"/>
          <a:ea typeface="+mn-ea"/>
          <a:cs typeface="+mn-cs"/>
        </a:defRPr>
      </a:lvl5pPr>
      <a:lvl6pPr marL="2286000" algn="l" rtl="0" eaLnBrk="1" hangingPunct="1">
        <a:defRPr kern="1200">
          <a:solidFill>
            <a:schemeClr val="tx1"/>
          </a:solidFill>
          <a:latin typeface="+mn-lt"/>
          <a:ea typeface="+mn-ea"/>
          <a:cs typeface="+mn-cs"/>
        </a:defRPr>
      </a:lvl6pPr>
      <a:lvl7pPr marL="2743200" algn="l" rtl="0" eaLnBrk="1" hangingPunct="1">
        <a:defRPr kern="1200">
          <a:solidFill>
            <a:schemeClr val="tx1"/>
          </a:solidFill>
          <a:latin typeface="+mn-lt"/>
          <a:ea typeface="+mn-ea"/>
          <a:cs typeface="+mn-cs"/>
        </a:defRPr>
      </a:lvl7pPr>
      <a:lvl8pPr marL="3200400" algn="l" rtl="0" eaLnBrk="1" hangingPunct="1">
        <a:defRPr kern="1200">
          <a:solidFill>
            <a:schemeClr val="tx1"/>
          </a:solidFill>
          <a:latin typeface="+mn-lt"/>
          <a:ea typeface="+mn-ea"/>
          <a:cs typeface="+mn-cs"/>
        </a:defRPr>
      </a:lvl8pPr>
      <a:lvl9pPr marL="3657600" algn="l" rtl="0" eaLnBrk="1" hangingPunct="1">
        <a:defRPr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US" dirty="0" err="1" smtClean="0"/>
              <a:t>C’est</a:t>
            </a:r>
            <a:r>
              <a:rPr lang="en-US" dirty="0" smtClean="0"/>
              <a:t> à </a:t>
            </a:r>
            <a:r>
              <a:rPr lang="en-US" dirty="0" err="1" smtClean="0"/>
              <a:t>toi</a:t>
            </a:r>
            <a:r>
              <a:rPr lang="en-US" dirty="0" smtClean="0"/>
              <a:t>! – Level 2</a:t>
            </a:r>
          </a:p>
        </p:txBody>
      </p:sp>
      <p:sp>
        <p:nvSpPr>
          <p:cNvPr id="3075" name="Rectangle 3"/>
          <p:cNvSpPr>
            <a:spLocks noGrp="1" noChangeArrowheads="1"/>
          </p:cNvSpPr>
          <p:nvPr>
            <p:ph type="subTitle" idx="1"/>
          </p:nvPr>
        </p:nvSpPr>
        <p:spPr>
          <a:xfrm>
            <a:off x="2321859" y="5791200"/>
            <a:ext cx="7010400" cy="995082"/>
          </a:xfrm>
        </p:spPr>
        <p:txBody>
          <a:bodyPr anchor="b" anchorCtr="0">
            <a:normAutofit/>
          </a:bodyPr>
          <a:lstStyle/>
          <a:p>
            <a:pPr eaLnBrk="1" hangingPunct="1"/>
            <a:r>
              <a:rPr lang="en-US" sz="2000" dirty="0" err="1" smtClean="0"/>
              <a:t>Unité</a:t>
            </a:r>
            <a:r>
              <a:rPr lang="en-US" sz="2000" dirty="0" smtClean="0"/>
              <a:t> 3 – </a:t>
            </a:r>
            <a:r>
              <a:rPr lang="en-US" sz="2000" dirty="0" err="1" smtClean="0"/>
              <a:t>Voyageons</a:t>
            </a:r>
            <a:r>
              <a:rPr lang="en-US" sz="2000" dirty="0" smtClean="0"/>
              <a:t> en Provence!</a:t>
            </a:r>
          </a:p>
          <a:p>
            <a:pPr eaLnBrk="1" hangingPunct="1"/>
            <a:r>
              <a:rPr lang="en-US" sz="2000" i="1" dirty="0" smtClean="0"/>
              <a:t>ALLER au passé </a:t>
            </a:r>
            <a:r>
              <a:rPr lang="en-US" sz="2000" i="1" dirty="0" err="1" smtClean="0"/>
              <a:t>composé</a:t>
            </a:r>
            <a:endParaRPr lang="en-US" sz="2000" i="1"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18435" name="Rectangle 3"/>
          <p:cNvSpPr>
            <a:spLocks noGrp="1" noChangeArrowheads="1"/>
          </p:cNvSpPr>
          <p:nvPr>
            <p:ph sz="quarter" idx="13"/>
          </p:nvPr>
        </p:nvSpPr>
        <p:spPr>
          <a:xfrm>
            <a:off x="304800" y="2819400"/>
            <a:ext cx="8577263" cy="1752600"/>
          </a:xfrm>
        </p:spPr>
        <p:txBody>
          <a:bodyPr/>
          <a:lstStyle/>
          <a:p>
            <a:pPr algn="ctr" eaLnBrk="1" hangingPunct="1">
              <a:buFont typeface="Wingdings" pitchFamily="2" charset="2"/>
              <a:buNone/>
            </a:pPr>
            <a:r>
              <a:rPr lang="fr-FR" sz="10800" smtClean="0"/>
              <a:t>Luc, tu es</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19459" name="Rectangle 3"/>
          <p:cNvSpPr>
            <a:spLocks noGrp="1" noChangeArrowheads="1"/>
          </p:cNvSpPr>
          <p:nvPr>
            <p:ph sz="quarter" idx="13"/>
          </p:nvPr>
        </p:nvSpPr>
        <p:spPr>
          <a:xfrm>
            <a:off x="304800" y="1676400"/>
            <a:ext cx="8577263" cy="3657600"/>
          </a:xfrm>
        </p:spPr>
        <p:txBody>
          <a:bodyPr/>
          <a:lstStyle/>
          <a:p>
            <a:pPr algn="ctr" eaLnBrk="1" hangingPunct="1">
              <a:buFont typeface="Wingdings" pitchFamily="2" charset="2"/>
              <a:buNone/>
            </a:pPr>
            <a:r>
              <a:rPr lang="fr-FR" sz="10800" smtClean="0"/>
              <a:t>Vous (mpl) êtes</a:t>
            </a:r>
          </a:p>
        </p:txBody>
      </p:sp>
      <p:sp>
        <p:nvSpPr>
          <p:cNvPr id="6" name="Rectangle 3"/>
          <p:cNvSpPr txBox="1">
            <a:spLocks noChangeArrowheads="1"/>
          </p:cNvSpPr>
          <p:nvPr/>
        </p:nvSpPr>
        <p:spPr bwMode="auto">
          <a:xfrm>
            <a:off x="566738" y="4572000"/>
            <a:ext cx="8577262"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0483" name="Rectangle 3"/>
          <p:cNvSpPr>
            <a:spLocks noGrp="1" noChangeArrowheads="1"/>
          </p:cNvSpPr>
          <p:nvPr>
            <p:ph sz="quarter" idx="13"/>
          </p:nvPr>
        </p:nvSpPr>
        <p:spPr>
          <a:xfrm>
            <a:off x="304800" y="2971800"/>
            <a:ext cx="8577263" cy="1981200"/>
          </a:xfrm>
        </p:spPr>
        <p:txBody>
          <a:bodyPr/>
          <a:lstStyle/>
          <a:p>
            <a:pPr algn="ctr" eaLnBrk="1" hangingPunct="1">
              <a:buFont typeface="Wingdings" pitchFamily="2" charset="2"/>
              <a:buNone/>
            </a:pPr>
            <a:r>
              <a:rPr lang="fr-FR" sz="10800" smtClean="0"/>
              <a:t>Elles sont</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1507" name="Rectangle 3"/>
          <p:cNvSpPr>
            <a:spLocks noGrp="1" noChangeArrowheads="1"/>
          </p:cNvSpPr>
          <p:nvPr>
            <p:ph sz="quarter" idx="13"/>
          </p:nvPr>
        </p:nvSpPr>
        <p:spPr>
          <a:xfrm>
            <a:off x="304800" y="1447800"/>
            <a:ext cx="8577263" cy="2743200"/>
          </a:xfrm>
        </p:spPr>
        <p:txBody>
          <a:bodyPr/>
          <a:lstStyle/>
          <a:p>
            <a:pPr algn="ctr" eaLnBrk="1" hangingPunct="1">
              <a:buFont typeface="Wingdings" pitchFamily="2" charset="2"/>
              <a:buNone/>
            </a:pPr>
            <a:r>
              <a:rPr lang="fr-FR" sz="8200" smtClean="0"/>
              <a:t>Marie et moi(m), nous sommes</a:t>
            </a:r>
          </a:p>
        </p:txBody>
      </p:sp>
      <p:sp>
        <p:nvSpPr>
          <p:cNvPr id="6" name="Rectangle 3"/>
          <p:cNvSpPr txBox="1">
            <a:spLocks noChangeArrowheads="1"/>
          </p:cNvSpPr>
          <p:nvPr/>
        </p:nvSpPr>
        <p:spPr bwMode="auto">
          <a:xfrm>
            <a:off x="457200" y="48768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8800" kern="0" dirty="0">
                <a:latin typeface="+mn-lt"/>
              </a:rPr>
              <a:t>allés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2531" name="Rectangle 3"/>
          <p:cNvSpPr>
            <a:spLocks noGrp="1" noChangeArrowheads="1"/>
          </p:cNvSpPr>
          <p:nvPr>
            <p:ph sz="quarter" idx="13"/>
          </p:nvPr>
        </p:nvSpPr>
        <p:spPr>
          <a:xfrm>
            <a:off x="304800" y="2514600"/>
            <a:ext cx="8577263" cy="2743200"/>
          </a:xfrm>
        </p:spPr>
        <p:txBody>
          <a:bodyPr/>
          <a:lstStyle/>
          <a:p>
            <a:pPr algn="ctr" eaLnBrk="1" hangingPunct="1">
              <a:buFont typeface="Wingdings" pitchFamily="2" charset="2"/>
              <a:buNone/>
            </a:pPr>
            <a:r>
              <a:rPr lang="fr-FR" sz="10800" smtClean="0"/>
              <a:t>Je (f) suis</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3555" name="Rectangle 3"/>
          <p:cNvSpPr>
            <a:spLocks noGrp="1" noChangeArrowheads="1"/>
          </p:cNvSpPr>
          <p:nvPr>
            <p:ph sz="quarter" idx="13"/>
          </p:nvPr>
        </p:nvSpPr>
        <p:spPr>
          <a:xfrm>
            <a:off x="304800" y="2514600"/>
            <a:ext cx="8577263" cy="2743200"/>
          </a:xfrm>
        </p:spPr>
        <p:txBody>
          <a:bodyPr/>
          <a:lstStyle/>
          <a:p>
            <a:pPr algn="ctr" eaLnBrk="1" hangingPunct="1">
              <a:buFont typeface="Wingdings" pitchFamily="2" charset="2"/>
              <a:buNone/>
            </a:pPr>
            <a:r>
              <a:rPr lang="fr-FR" sz="10800" smtClean="0"/>
              <a:t>Marc est</a:t>
            </a:r>
          </a:p>
        </p:txBody>
      </p:sp>
      <p:sp>
        <p:nvSpPr>
          <p:cNvPr id="6" name="Rectangle 3"/>
          <p:cNvSpPr txBox="1">
            <a:spLocks noChangeArrowheads="1"/>
          </p:cNvSpPr>
          <p:nvPr/>
        </p:nvSpPr>
        <p:spPr bwMode="auto">
          <a:xfrm>
            <a:off x="414338" y="4267200"/>
            <a:ext cx="8577262"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4579" name="Rectangle 3"/>
          <p:cNvSpPr>
            <a:spLocks noGrp="1" noChangeArrowheads="1"/>
          </p:cNvSpPr>
          <p:nvPr>
            <p:ph sz="quarter" idx="13"/>
          </p:nvPr>
        </p:nvSpPr>
        <p:spPr>
          <a:xfrm>
            <a:off x="304800" y="2514600"/>
            <a:ext cx="8577263" cy="2743200"/>
          </a:xfrm>
        </p:spPr>
        <p:txBody>
          <a:bodyPr/>
          <a:lstStyle/>
          <a:p>
            <a:pPr algn="ctr" eaLnBrk="1" hangingPunct="1">
              <a:buFont typeface="Wingdings" pitchFamily="2" charset="2"/>
              <a:buNone/>
            </a:pPr>
            <a:r>
              <a:rPr lang="fr-FR" sz="6800" smtClean="0"/>
              <a:t>Paulette et Jeanne, vous êtes</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5603" name="Rectangle 3"/>
          <p:cNvSpPr>
            <a:spLocks noGrp="1" noChangeArrowheads="1"/>
          </p:cNvSpPr>
          <p:nvPr>
            <p:ph sz="quarter" idx="13"/>
          </p:nvPr>
        </p:nvSpPr>
        <p:spPr>
          <a:xfrm>
            <a:off x="304800" y="2286000"/>
            <a:ext cx="8577263" cy="2743200"/>
          </a:xfrm>
        </p:spPr>
        <p:txBody>
          <a:bodyPr/>
          <a:lstStyle/>
          <a:p>
            <a:pPr algn="ctr" eaLnBrk="1" hangingPunct="1">
              <a:buFont typeface="Wingdings" pitchFamily="2" charset="2"/>
              <a:buNone/>
            </a:pPr>
            <a:r>
              <a:rPr lang="fr-FR" sz="6800" smtClean="0"/>
              <a:t>Yves et Benoît, vous êtes</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26627" name="Rectangle 3"/>
          <p:cNvSpPr>
            <a:spLocks noGrp="1" noChangeArrowheads="1"/>
          </p:cNvSpPr>
          <p:nvPr>
            <p:ph sz="quarter" idx="13"/>
          </p:nvPr>
        </p:nvSpPr>
        <p:spPr>
          <a:xfrm>
            <a:off x="304800" y="2514600"/>
            <a:ext cx="8577263" cy="2743200"/>
          </a:xfrm>
        </p:spPr>
        <p:txBody>
          <a:bodyPr/>
          <a:lstStyle/>
          <a:p>
            <a:pPr algn="ctr" eaLnBrk="1" hangingPunct="1">
              <a:buFont typeface="Wingdings" pitchFamily="2" charset="2"/>
              <a:buNone/>
            </a:pPr>
            <a:r>
              <a:rPr lang="fr-FR" sz="17400" smtClean="0"/>
              <a:t>FIN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fr-FR" i="1" dirty="0" smtClean="0"/>
              <a:t>Cher journal,</a:t>
            </a:r>
          </a:p>
        </p:txBody>
      </p:sp>
      <p:sp>
        <p:nvSpPr>
          <p:cNvPr id="34819" name="Rectangle 3"/>
          <p:cNvSpPr>
            <a:spLocks noGrp="1" noChangeArrowheads="1"/>
          </p:cNvSpPr>
          <p:nvPr>
            <p:ph sz="quarter" idx="13"/>
          </p:nvPr>
        </p:nvSpPr>
        <p:spPr/>
        <p:txBody>
          <a:bodyPr/>
          <a:lstStyle/>
          <a:p>
            <a:pPr eaLnBrk="1" hangingPunct="1">
              <a:lnSpc>
                <a:spcPct val="90000"/>
              </a:lnSpc>
              <a:buNone/>
              <a:defRPr/>
            </a:pPr>
            <a:r>
              <a:rPr lang="fr-FR" dirty="0" smtClean="0"/>
              <a:t>Je viens de rentrer d’une excursion dans le sud de la France. Je/J’ (faire) plein d’activités avec mes amis de l’école. Le premier jour, on (prendre) un bateau à une petite île sur la côte. Après, Claire et Chantal (faire) un pique-nique dans un champ de lavande. Après, le déjeuner nous (faire) de la plongée dans l’océan. C’était incroyable! On (décider) de prendre le pont pour retourner alors on (faire) du vélo jusqu`à l’hôtel. Quelle bonne excursion!</a:t>
            </a:r>
          </a:p>
        </p:txBody>
      </p:sp>
      <p:sp>
        <p:nvSpPr>
          <p:cNvPr id="4" name="Rectangle 3"/>
          <p:cNvSpPr/>
          <p:nvPr/>
        </p:nvSpPr>
        <p:spPr>
          <a:xfrm>
            <a:off x="2864224" y="2034988"/>
            <a:ext cx="11743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err="1" smtClean="0">
                <a:solidFill>
                  <a:schemeClr val="tx1">
                    <a:lumMod val="95000"/>
                    <a:lumOff val="5000"/>
                  </a:schemeClr>
                </a:solidFill>
              </a:rPr>
              <a:t>ai</a:t>
            </a:r>
            <a:r>
              <a:rPr lang="en-US" sz="2800" u="sng" dirty="0" smtClean="0">
                <a:solidFill>
                  <a:schemeClr val="tx1">
                    <a:lumMod val="95000"/>
                    <a:lumOff val="5000"/>
                  </a:schemeClr>
                </a:solidFill>
              </a:rPr>
              <a:t> fait</a:t>
            </a:r>
            <a:endParaRPr lang="fr-FR" sz="2800" u="sng" dirty="0">
              <a:solidFill>
                <a:schemeClr val="tx1">
                  <a:lumMod val="95000"/>
                  <a:lumOff val="5000"/>
                </a:schemeClr>
              </a:solidFill>
            </a:endParaRPr>
          </a:p>
        </p:txBody>
      </p:sp>
      <p:sp>
        <p:nvSpPr>
          <p:cNvPr id="5" name="Rectangle 4"/>
          <p:cNvSpPr/>
          <p:nvPr/>
        </p:nvSpPr>
        <p:spPr>
          <a:xfrm>
            <a:off x="5455024" y="2449284"/>
            <a:ext cx="14029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smtClean="0">
                <a:solidFill>
                  <a:schemeClr val="tx1">
                    <a:lumMod val="95000"/>
                    <a:lumOff val="5000"/>
                  </a:schemeClr>
                </a:solidFill>
              </a:rPr>
              <a:t>a </a:t>
            </a:r>
            <a:r>
              <a:rPr lang="en-US" sz="2800" u="sng" dirty="0" err="1" smtClean="0">
                <a:solidFill>
                  <a:schemeClr val="tx1">
                    <a:lumMod val="95000"/>
                    <a:lumOff val="5000"/>
                  </a:schemeClr>
                </a:solidFill>
              </a:rPr>
              <a:t>pris</a:t>
            </a:r>
            <a:endParaRPr lang="fr-FR" sz="2800" u="sng" dirty="0">
              <a:solidFill>
                <a:schemeClr val="tx1">
                  <a:lumMod val="95000"/>
                  <a:lumOff val="5000"/>
                </a:schemeClr>
              </a:solidFill>
            </a:endParaRPr>
          </a:p>
        </p:txBody>
      </p:sp>
      <p:sp>
        <p:nvSpPr>
          <p:cNvPr id="6" name="Rectangle 5"/>
          <p:cNvSpPr/>
          <p:nvPr/>
        </p:nvSpPr>
        <p:spPr>
          <a:xfrm>
            <a:off x="650794" y="3243942"/>
            <a:ext cx="14029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800" u="sng" dirty="0" err="1" smtClean="0">
                <a:solidFill>
                  <a:schemeClr val="tx1">
                    <a:lumMod val="95000"/>
                    <a:lumOff val="5000"/>
                  </a:schemeClr>
                </a:solidFill>
              </a:rPr>
              <a:t>ont</a:t>
            </a:r>
            <a:r>
              <a:rPr lang="en-US" sz="2800" u="sng" dirty="0" smtClean="0">
                <a:solidFill>
                  <a:schemeClr val="tx1">
                    <a:lumMod val="95000"/>
                    <a:lumOff val="5000"/>
                  </a:schemeClr>
                </a:solidFill>
              </a:rPr>
              <a:t> fait</a:t>
            </a:r>
            <a:endParaRPr lang="fr-FR" sz="2800" u="sng" dirty="0">
              <a:solidFill>
                <a:schemeClr val="tx1">
                  <a:lumMod val="95000"/>
                  <a:lumOff val="5000"/>
                </a:schemeClr>
              </a:solidFill>
            </a:endParaRPr>
          </a:p>
        </p:txBody>
      </p:sp>
      <p:sp>
        <p:nvSpPr>
          <p:cNvPr id="7" name="Rectangle 6"/>
          <p:cNvSpPr/>
          <p:nvPr/>
        </p:nvSpPr>
        <p:spPr>
          <a:xfrm>
            <a:off x="4540624" y="3657600"/>
            <a:ext cx="10219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u="sng" dirty="0" err="1" smtClean="0">
                <a:solidFill>
                  <a:schemeClr val="tx1">
                    <a:lumMod val="95000"/>
                    <a:lumOff val="5000"/>
                  </a:schemeClr>
                </a:solidFill>
              </a:rPr>
              <a:t>avons</a:t>
            </a:r>
            <a:r>
              <a:rPr lang="en-US" sz="1600" u="sng" dirty="0" smtClean="0">
                <a:solidFill>
                  <a:schemeClr val="tx1">
                    <a:lumMod val="95000"/>
                    <a:lumOff val="5000"/>
                  </a:schemeClr>
                </a:solidFill>
              </a:rPr>
              <a:t> fait</a:t>
            </a:r>
            <a:endParaRPr lang="fr-FR" sz="3200" u="sng" dirty="0">
              <a:solidFill>
                <a:schemeClr val="tx1">
                  <a:lumMod val="95000"/>
                  <a:lumOff val="5000"/>
                </a:schemeClr>
              </a:solidFill>
            </a:endParaRPr>
          </a:p>
        </p:txBody>
      </p:sp>
      <p:sp>
        <p:nvSpPr>
          <p:cNvPr id="8" name="Rectangle 7"/>
          <p:cNvSpPr/>
          <p:nvPr/>
        </p:nvSpPr>
        <p:spPr>
          <a:xfrm>
            <a:off x="5516710" y="4024086"/>
            <a:ext cx="14791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smtClean="0">
                <a:solidFill>
                  <a:schemeClr val="tx1">
                    <a:lumMod val="95000"/>
                    <a:lumOff val="5000"/>
                  </a:schemeClr>
                </a:solidFill>
              </a:rPr>
              <a:t>a </a:t>
            </a:r>
            <a:r>
              <a:rPr lang="en-US" sz="2800" u="sng" dirty="0" err="1" smtClean="0">
                <a:solidFill>
                  <a:schemeClr val="tx1">
                    <a:lumMod val="95000"/>
                    <a:lumOff val="5000"/>
                  </a:schemeClr>
                </a:solidFill>
              </a:rPr>
              <a:t>décidé</a:t>
            </a:r>
            <a:endParaRPr lang="fr-FR" sz="2800" u="sng" dirty="0">
              <a:solidFill>
                <a:schemeClr val="tx1">
                  <a:lumMod val="95000"/>
                  <a:lumOff val="5000"/>
                </a:schemeClr>
              </a:solidFill>
            </a:endParaRPr>
          </a:p>
        </p:txBody>
      </p:sp>
      <p:sp>
        <p:nvSpPr>
          <p:cNvPr id="9" name="Rectangle 8"/>
          <p:cNvSpPr/>
          <p:nvPr/>
        </p:nvSpPr>
        <p:spPr>
          <a:xfrm>
            <a:off x="6887028" y="4434114"/>
            <a:ext cx="9906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smtClean="0">
                <a:solidFill>
                  <a:schemeClr val="tx1">
                    <a:lumMod val="95000"/>
                    <a:lumOff val="5000"/>
                  </a:schemeClr>
                </a:solidFill>
              </a:rPr>
              <a:t>a fait</a:t>
            </a:r>
            <a:endParaRPr lang="fr-FR" sz="2800" u="sng"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dissolv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dissolve">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dissolve">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dissolve">
                                      <p:cBhvr>
                                        <p:cTn id="3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normAutofit fontScale="90000"/>
          </a:bodyPr>
          <a:lstStyle/>
          <a:p>
            <a:pPr eaLnBrk="1" hangingPunct="1"/>
            <a:r>
              <a:rPr lang="en-US" i="1" dirty="0" err="1" smtClean="0"/>
              <a:t>Combien</a:t>
            </a:r>
            <a:r>
              <a:rPr lang="en-US" i="1" dirty="0" smtClean="0"/>
              <a:t> de parties au passé </a:t>
            </a:r>
            <a:r>
              <a:rPr lang="en-US" i="1" dirty="0" err="1" smtClean="0"/>
              <a:t>composé</a:t>
            </a:r>
            <a:r>
              <a:rPr lang="en-US" i="1" dirty="0" smtClean="0"/>
              <a:t>?</a:t>
            </a:r>
          </a:p>
        </p:txBody>
      </p:sp>
      <p:sp>
        <p:nvSpPr>
          <p:cNvPr id="41987" name="Rectangle 3"/>
          <p:cNvSpPr>
            <a:spLocks noGrp="1" noChangeArrowheads="1"/>
          </p:cNvSpPr>
          <p:nvPr>
            <p:ph sz="quarter" idx="13"/>
          </p:nvPr>
        </p:nvSpPr>
        <p:spPr>
          <a:xfrm>
            <a:off x="304800" y="1752600"/>
            <a:ext cx="8577263" cy="4343400"/>
          </a:xfrm>
        </p:spPr>
        <p:txBody>
          <a:bodyPr/>
          <a:lstStyle/>
          <a:p>
            <a:pPr eaLnBrk="1" hangingPunct="1"/>
            <a:r>
              <a:rPr lang="fr-FR" dirty="0" smtClean="0"/>
              <a:t>TROIS!</a:t>
            </a:r>
          </a:p>
          <a:p>
            <a:pPr eaLnBrk="1" hangingPunct="1"/>
            <a:endParaRPr lang="en-US" i="1" dirty="0" smtClean="0"/>
          </a:p>
          <a:p>
            <a:pPr eaLnBrk="1" hangingPunct="1"/>
            <a:r>
              <a:rPr lang="en-US" i="1" dirty="0" err="1" smtClean="0"/>
              <a:t>Sujet</a:t>
            </a:r>
            <a:r>
              <a:rPr lang="en-US" i="1" dirty="0" smtClean="0"/>
              <a:t> = je, </a:t>
            </a:r>
            <a:r>
              <a:rPr lang="en-US" i="1" dirty="0" err="1" smtClean="0"/>
              <a:t>tu</a:t>
            </a:r>
            <a:r>
              <a:rPr lang="en-US" i="1" dirty="0" smtClean="0"/>
              <a:t>, </a:t>
            </a:r>
            <a:r>
              <a:rPr lang="en-US" i="1" dirty="0" err="1" smtClean="0"/>
              <a:t>il</a:t>
            </a:r>
            <a:r>
              <a:rPr lang="en-US" i="1" dirty="0" smtClean="0"/>
              <a:t>, </a:t>
            </a:r>
            <a:r>
              <a:rPr lang="en-US" i="1" dirty="0" err="1" smtClean="0"/>
              <a:t>elle</a:t>
            </a:r>
            <a:r>
              <a:rPr lang="en-US" i="1" dirty="0" smtClean="0"/>
              <a:t>, on, nous, </a:t>
            </a:r>
            <a:r>
              <a:rPr lang="en-US" i="1" dirty="0" err="1" smtClean="0"/>
              <a:t>vous</a:t>
            </a:r>
            <a:r>
              <a:rPr lang="en-US" i="1" dirty="0" smtClean="0"/>
              <a:t>, </a:t>
            </a:r>
            <a:r>
              <a:rPr lang="en-US" i="1" dirty="0" err="1" smtClean="0"/>
              <a:t>ils</a:t>
            </a:r>
            <a:r>
              <a:rPr lang="en-US" i="1" dirty="0" smtClean="0"/>
              <a:t>, </a:t>
            </a:r>
            <a:r>
              <a:rPr lang="en-US" i="1" dirty="0" err="1" smtClean="0"/>
              <a:t>elles</a:t>
            </a:r>
            <a:endParaRPr lang="en-US" i="1" dirty="0" smtClean="0"/>
          </a:p>
          <a:p>
            <a:pPr eaLnBrk="1" hangingPunct="1"/>
            <a:r>
              <a:rPr lang="en-US" i="1" dirty="0" err="1" smtClean="0"/>
              <a:t>Verbe</a:t>
            </a:r>
            <a:r>
              <a:rPr lang="en-US" i="1" dirty="0" smtClean="0"/>
              <a:t> </a:t>
            </a:r>
            <a:r>
              <a:rPr lang="en-US" i="1" dirty="0" err="1" smtClean="0"/>
              <a:t>auxiliaire</a:t>
            </a:r>
            <a:r>
              <a:rPr lang="en-US" i="1" dirty="0" smtClean="0"/>
              <a:t> = AVOIR</a:t>
            </a:r>
          </a:p>
          <a:p>
            <a:pPr eaLnBrk="1" hangingPunct="1"/>
            <a:r>
              <a:rPr lang="en-US" i="1" dirty="0" err="1" smtClean="0"/>
              <a:t>Participe</a:t>
            </a:r>
            <a:r>
              <a:rPr lang="en-US" i="1" dirty="0" smtClean="0"/>
              <a:t> passé = fait, </a:t>
            </a:r>
            <a:r>
              <a:rPr lang="en-US" i="1" dirty="0" err="1" smtClean="0"/>
              <a:t>pris</a:t>
            </a:r>
            <a:r>
              <a:rPr lang="en-US" i="1" dirty="0" smtClean="0"/>
              <a:t>, </a:t>
            </a:r>
            <a:r>
              <a:rPr lang="en-US" i="1" dirty="0" err="1" smtClean="0"/>
              <a:t>décidé</a:t>
            </a:r>
            <a:endParaRPr lang="en-US" i="1" dirty="0" smtClean="0"/>
          </a:p>
          <a:p>
            <a:pPr eaLnBrk="1" hangingPunct="1"/>
            <a:endParaRPr lang="fr-FR" i="1" dirty="0" smtClean="0"/>
          </a:p>
        </p:txBody>
      </p:sp>
      <p:sp>
        <p:nvSpPr>
          <p:cNvPr id="4" name="Rectangle 3"/>
          <p:cNvSpPr/>
          <p:nvPr/>
        </p:nvSpPr>
        <p:spPr>
          <a:xfrm>
            <a:off x="2286000" y="4724400"/>
            <a:ext cx="2057400"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err="1" smtClean="0">
                <a:solidFill>
                  <a:schemeClr val="tx1">
                    <a:lumMod val="95000"/>
                    <a:lumOff val="5000"/>
                  </a:schemeClr>
                </a:solidFill>
              </a:rPr>
              <a:t>j’ai</a:t>
            </a:r>
            <a:r>
              <a:rPr lang="en-US" sz="2800" u="sng" dirty="0" smtClean="0">
                <a:solidFill>
                  <a:schemeClr val="tx1">
                    <a:lumMod val="95000"/>
                    <a:lumOff val="5000"/>
                  </a:schemeClr>
                </a:solidFill>
              </a:rPr>
              <a:t> fait</a:t>
            </a:r>
            <a:endParaRPr lang="fr-FR" sz="2800" u="sng" dirty="0">
              <a:solidFill>
                <a:schemeClr val="tx1">
                  <a:lumMod val="95000"/>
                  <a:lumOff val="5000"/>
                </a:schemeClr>
              </a:solidFill>
            </a:endParaRPr>
          </a:p>
        </p:txBody>
      </p:sp>
      <p:sp>
        <p:nvSpPr>
          <p:cNvPr id="5" name="Rectangle 4"/>
          <p:cNvSpPr/>
          <p:nvPr/>
        </p:nvSpPr>
        <p:spPr>
          <a:xfrm>
            <a:off x="2286000" y="5181600"/>
            <a:ext cx="20887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smtClean="0">
                <a:solidFill>
                  <a:schemeClr val="tx1">
                    <a:lumMod val="95000"/>
                    <a:lumOff val="5000"/>
                  </a:schemeClr>
                </a:solidFill>
              </a:rPr>
              <a:t>on a </a:t>
            </a:r>
            <a:r>
              <a:rPr lang="en-US" sz="2800" u="sng" dirty="0" err="1" smtClean="0">
                <a:solidFill>
                  <a:schemeClr val="tx1">
                    <a:lumMod val="95000"/>
                    <a:lumOff val="5000"/>
                  </a:schemeClr>
                </a:solidFill>
              </a:rPr>
              <a:t>pris</a:t>
            </a:r>
            <a:endParaRPr lang="fr-FR" sz="2800" u="sng" dirty="0">
              <a:solidFill>
                <a:schemeClr val="tx1">
                  <a:lumMod val="95000"/>
                  <a:lumOff val="5000"/>
                </a:schemeClr>
              </a:solidFill>
            </a:endParaRPr>
          </a:p>
        </p:txBody>
      </p:sp>
      <p:sp>
        <p:nvSpPr>
          <p:cNvPr id="6" name="Rectangle 5"/>
          <p:cNvSpPr/>
          <p:nvPr/>
        </p:nvSpPr>
        <p:spPr>
          <a:xfrm>
            <a:off x="2254624" y="5638800"/>
            <a:ext cx="1860176" cy="381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u="sng" dirty="0" err="1" smtClean="0">
                <a:solidFill>
                  <a:schemeClr val="tx1">
                    <a:lumMod val="95000"/>
                    <a:lumOff val="5000"/>
                  </a:schemeClr>
                </a:solidFill>
              </a:rPr>
              <a:t>il</a:t>
            </a:r>
            <a:r>
              <a:rPr lang="en-US" sz="2800" u="sng" dirty="0" smtClean="0">
                <a:solidFill>
                  <a:schemeClr val="tx1">
                    <a:lumMod val="95000"/>
                    <a:lumOff val="5000"/>
                  </a:schemeClr>
                </a:solidFill>
              </a:rPr>
              <a:t> a </a:t>
            </a:r>
            <a:r>
              <a:rPr lang="en-US" sz="2800" u="sng" dirty="0" err="1" smtClean="0">
                <a:solidFill>
                  <a:schemeClr val="tx1">
                    <a:lumMod val="95000"/>
                    <a:lumOff val="5000"/>
                  </a:schemeClr>
                </a:solidFill>
              </a:rPr>
              <a:t>décidé</a:t>
            </a:r>
            <a:endParaRPr lang="fr-FR" sz="2800" u="sng" dirty="0">
              <a:solidFill>
                <a:schemeClr val="tx1">
                  <a:lumMod val="95000"/>
                  <a:lumOff val="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1987">
                                            <p:txEl>
                                              <p:pRg st="2" end="2"/>
                                            </p:txEl>
                                          </p:spTgt>
                                        </p:tgtEl>
                                        <p:attrNameLst>
                                          <p:attrName>style.visibility</p:attrName>
                                        </p:attrNameLst>
                                      </p:cBhvr>
                                      <p:to>
                                        <p:strVal val="visible"/>
                                      </p:to>
                                    </p:set>
                                    <p:anim calcmode="lin" valueType="num">
                                      <p:cBhvr additive="base">
                                        <p:cTn id="13" dur="500" fill="hold"/>
                                        <p:tgtEl>
                                          <p:spTgt spid="4198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198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1987">
                                            <p:txEl>
                                              <p:pRg st="3" end="3"/>
                                            </p:txEl>
                                          </p:spTgt>
                                        </p:tgtEl>
                                        <p:attrNameLst>
                                          <p:attrName>style.visibility</p:attrName>
                                        </p:attrNameLst>
                                      </p:cBhvr>
                                      <p:to>
                                        <p:strVal val="visible"/>
                                      </p:to>
                                    </p:set>
                                    <p:anim calcmode="lin" valueType="num">
                                      <p:cBhvr additive="base">
                                        <p:cTn id="19" dur="500" fill="hold"/>
                                        <p:tgtEl>
                                          <p:spTgt spid="4198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198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1987">
                                            <p:txEl>
                                              <p:pRg st="4" end="4"/>
                                            </p:txEl>
                                          </p:spTgt>
                                        </p:tgtEl>
                                        <p:attrNameLst>
                                          <p:attrName>style.visibility</p:attrName>
                                        </p:attrNameLst>
                                      </p:cBhvr>
                                      <p:to>
                                        <p:strVal val="visible"/>
                                      </p:to>
                                    </p:set>
                                    <p:anim calcmode="lin" valueType="num">
                                      <p:cBhvr additive="base">
                                        <p:cTn id="25" dur="500" fill="hold"/>
                                        <p:tgtEl>
                                          <p:spTgt spid="41987">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198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9"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dissolve">
                                      <p:cBhvr>
                                        <p:cTn id="31" dur="500"/>
                                        <p:tgtEl>
                                          <p:spTgt spid="4"/>
                                        </p:tgtEl>
                                      </p:cBhvr>
                                    </p:animEffect>
                                  </p:childTnLst>
                                </p:cTn>
                              </p:par>
                            </p:childTnLst>
                          </p:cTn>
                        </p:par>
                      </p:childTnLst>
                    </p:cTn>
                  </p:par>
                  <p:par>
                    <p:cTn id="32" fill="hold">
                      <p:stCondLst>
                        <p:cond delay="indefinite"/>
                      </p:stCondLst>
                      <p:childTnLst>
                        <p:par>
                          <p:cTn id="33" fill="hold">
                            <p:stCondLst>
                              <p:cond delay="0"/>
                            </p:stCondLst>
                            <p:childTnLst>
                              <p:par>
                                <p:cTn id="34" presetID="9" presetClass="entr" presetSubtype="0"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dissolv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9"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dissolve">
                                      <p:cBhvr>
                                        <p:cTn id="4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p:bldP spid="4" grpId="0" animBg="1"/>
      <p:bldP spid="5" grpId="0" animBg="1"/>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i="1" dirty="0" smtClean="0"/>
              <a:t>Le passé </a:t>
            </a:r>
            <a:r>
              <a:rPr lang="en-US" i="1" dirty="0" err="1" smtClean="0"/>
              <a:t>composé</a:t>
            </a:r>
            <a:r>
              <a:rPr lang="en-US" i="1" dirty="0" smtClean="0"/>
              <a:t> d’__________</a:t>
            </a:r>
          </a:p>
        </p:txBody>
      </p:sp>
      <p:sp>
        <p:nvSpPr>
          <p:cNvPr id="44036" name="Rectangle 4"/>
          <p:cNvSpPr>
            <a:spLocks noChangeArrowheads="1"/>
          </p:cNvSpPr>
          <p:nvPr/>
        </p:nvSpPr>
        <p:spPr bwMode="auto">
          <a:xfrm>
            <a:off x="533400" y="1752600"/>
            <a:ext cx="8001000" cy="1524000"/>
          </a:xfrm>
          <a:prstGeom prst="rect">
            <a:avLst/>
          </a:prstGeom>
          <a:noFill/>
          <a:ln w="9525">
            <a:noFill/>
            <a:miter lim="800000"/>
            <a:headEnd/>
            <a:tailEnd/>
          </a:ln>
        </p:spPr>
        <p:txBody>
          <a:bodyPr/>
          <a:lstStyle/>
          <a:p>
            <a:pPr marL="342900" indent="-342900" eaLnBrk="1" hangingPunct="1">
              <a:spcBef>
                <a:spcPct val="20000"/>
              </a:spcBef>
              <a:buClr>
                <a:schemeClr val="accent2"/>
              </a:buClr>
              <a:buFont typeface="Wingdings" pitchFamily="2" charset="2"/>
              <a:buChar char="o"/>
            </a:pPr>
            <a:r>
              <a:rPr lang="fr-FR" sz="3000" dirty="0"/>
              <a:t> Mais, il y a quelques verbes qui utilisent </a:t>
            </a:r>
            <a:r>
              <a:rPr lang="fr-FR" sz="3000" b="1" u="sng" dirty="0" smtClean="0"/>
              <a:t>ÊTRE</a:t>
            </a:r>
            <a:r>
              <a:rPr lang="fr-FR" sz="3000" dirty="0" smtClean="0"/>
              <a:t> comme VERBE AUXILIAIRE et pas AVOIR!</a:t>
            </a:r>
            <a:endParaRPr lang="fr-FR" sz="3000" i="1" dirty="0"/>
          </a:p>
        </p:txBody>
      </p:sp>
      <p:sp>
        <p:nvSpPr>
          <p:cNvPr id="44038" name="Text Box 6"/>
          <p:cNvSpPr txBox="1">
            <a:spLocks noChangeArrowheads="1"/>
          </p:cNvSpPr>
          <p:nvPr/>
        </p:nvSpPr>
        <p:spPr bwMode="auto">
          <a:xfrm>
            <a:off x="990600" y="3276600"/>
            <a:ext cx="7543800" cy="519113"/>
          </a:xfrm>
          <a:prstGeom prst="rect">
            <a:avLst/>
          </a:prstGeom>
          <a:noFill/>
          <a:ln w="9525">
            <a:noFill/>
            <a:miter lim="800000"/>
            <a:headEnd/>
            <a:tailEnd/>
          </a:ln>
        </p:spPr>
        <p:txBody>
          <a:bodyPr>
            <a:spAutoFit/>
          </a:bodyPr>
          <a:lstStyle/>
          <a:p>
            <a:pPr>
              <a:spcBef>
                <a:spcPct val="50000"/>
              </a:spcBef>
            </a:pPr>
            <a:r>
              <a:rPr lang="en-US" sz="2800" b="1" dirty="0" smtClean="0"/>
              <a:t>ALLER </a:t>
            </a:r>
            <a:r>
              <a:rPr lang="en-US" sz="2800" b="1" dirty="0"/>
              <a:t>- </a:t>
            </a:r>
            <a:r>
              <a:rPr lang="en-US" sz="2800" i="1" dirty="0"/>
              <a:t>Je </a:t>
            </a:r>
            <a:r>
              <a:rPr lang="en-US" sz="2800" b="1" i="1" dirty="0" err="1"/>
              <a:t>suis</a:t>
            </a:r>
            <a:r>
              <a:rPr lang="en-US" sz="2800" i="1" dirty="0"/>
              <a:t> </a:t>
            </a:r>
            <a:r>
              <a:rPr lang="en-US" sz="2800" i="1" dirty="0" err="1" smtClean="0"/>
              <a:t>allé</a:t>
            </a:r>
            <a:r>
              <a:rPr lang="en-US" sz="2800" i="1" dirty="0" smtClean="0"/>
              <a:t> en Provence.</a:t>
            </a:r>
            <a:endParaRPr lang="en-US" sz="2800" i="1" dirty="0"/>
          </a:p>
        </p:txBody>
      </p:sp>
      <p:sp>
        <p:nvSpPr>
          <p:cNvPr id="44043" name="Rectangle 11"/>
          <p:cNvSpPr>
            <a:spLocks noChangeArrowheads="1"/>
          </p:cNvSpPr>
          <p:nvPr/>
        </p:nvSpPr>
        <p:spPr bwMode="auto">
          <a:xfrm>
            <a:off x="5196114" y="315684"/>
            <a:ext cx="2514600" cy="914400"/>
          </a:xfrm>
          <a:prstGeom prst="rect">
            <a:avLst/>
          </a:prstGeom>
          <a:noFill/>
          <a:ln w="9525">
            <a:noFill/>
            <a:miter lim="800000"/>
            <a:headEnd/>
            <a:tailEnd/>
          </a:ln>
        </p:spPr>
        <p:txBody>
          <a:bodyPr/>
          <a:lstStyle/>
          <a:p>
            <a:pPr marL="342900" indent="-342900" eaLnBrk="1" hangingPunct="1">
              <a:spcBef>
                <a:spcPct val="20000"/>
              </a:spcBef>
              <a:buClr>
                <a:schemeClr val="accent2"/>
              </a:buClr>
            </a:pPr>
            <a:r>
              <a:rPr lang="fr-FR" sz="4400" b="1" i="1" dirty="0" smtClean="0"/>
              <a:t>ALLER</a:t>
            </a:r>
            <a:endParaRPr lang="fr-FR" sz="3200" b="1"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4036"/>
                                        </p:tgtEl>
                                        <p:attrNameLst>
                                          <p:attrName>style.visibility</p:attrName>
                                        </p:attrNameLst>
                                      </p:cBhvr>
                                      <p:to>
                                        <p:strVal val="visible"/>
                                      </p:to>
                                    </p:set>
                                    <p:anim calcmode="lin" valueType="num">
                                      <p:cBhvr additive="base">
                                        <p:cTn id="7" dur="500" fill="hold"/>
                                        <p:tgtEl>
                                          <p:spTgt spid="44036"/>
                                        </p:tgtEl>
                                        <p:attrNameLst>
                                          <p:attrName>ppt_x</p:attrName>
                                        </p:attrNameLst>
                                      </p:cBhvr>
                                      <p:tavLst>
                                        <p:tav tm="0">
                                          <p:val>
                                            <p:strVal val="1+#ppt_w/2"/>
                                          </p:val>
                                        </p:tav>
                                        <p:tav tm="100000">
                                          <p:val>
                                            <p:strVal val="#ppt_x"/>
                                          </p:val>
                                        </p:tav>
                                      </p:tavLst>
                                    </p:anim>
                                    <p:anim calcmode="lin" valueType="num">
                                      <p:cBhvr additive="base">
                                        <p:cTn id="8" dur="500" fill="hold"/>
                                        <p:tgtEl>
                                          <p:spTgt spid="44036"/>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4038"/>
                                        </p:tgtEl>
                                        <p:attrNameLst>
                                          <p:attrName>style.visibility</p:attrName>
                                        </p:attrNameLst>
                                      </p:cBhvr>
                                      <p:to>
                                        <p:strVal val="visible"/>
                                      </p:to>
                                    </p:set>
                                    <p:anim calcmode="lin" valueType="num">
                                      <p:cBhvr additive="base">
                                        <p:cTn id="13" dur="500" fill="hold"/>
                                        <p:tgtEl>
                                          <p:spTgt spid="44038"/>
                                        </p:tgtEl>
                                        <p:attrNameLst>
                                          <p:attrName>ppt_x</p:attrName>
                                        </p:attrNameLst>
                                      </p:cBhvr>
                                      <p:tavLst>
                                        <p:tav tm="0">
                                          <p:val>
                                            <p:strVal val="#ppt_x"/>
                                          </p:val>
                                        </p:tav>
                                        <p:tav tm="100000">
                                          <p:val>
                                            <p:strVal val="#ppt_x"/>
                                          </p:val>
                                        </p:tav>
                                      </p:tavLst>
                                    </p:anim>
                                    <p:anim calcmode="lin" valueType="num">
                                      <p:cBhvr additive="base">
                                        <p:cTn id="14" dur="500" fill="hold"/>
                                        <p:tgtEl>
                                          <p:spTgt spid="44038"/>
                                        </p:tgtEl>
                                        <p:attrNameLst>
                                          <p:attrName>ppt_y</p:attrName>
                                        </p:attrNameLst>
                                      </p:cBhvr>
                                      <p:tavLst>
                                        <p:tav tm="0">
                                          <p:val>
                                            <p:strVal val="1+#ppt_h/2"/>
                                          </p:val>
                                        </p:tav>
                                        <p:tav tm="100000">
                                          <p:val>
                                            <p:strVal val="#ppt_y"/>
                                          </p:val>
                                        </p:tav>
                                      </p:tavLst>
                                    </p:anim>
                                  </p:childTnLst>
                                </p:cTn>
                              </p:par>
                              <p:par>
                                <p:cTn id="15" presetID="2" presetClass="entr" presetSubtype="2" fill="hold" grpId="0" nodeType="withEffect">
                                  <p:stCondLst>
                                    <p:cond delay="0"/>
                                  </p:stCondLst>
                                  <p:childTnLst>
                                    <p:set>
                                      <p:cBhvr>
                                        <p:cTn id="16" dur="1" fill="hold">
                                          <p:stCondLst>
                                            <p:cond delay="0"/>
                                          </p:stCondLst>
                                        </p:cTn>
                                        <p:tgtEl>
                                          <p:spTgt spid="44043"/>
                                        </p:tgtEl>
                                        <p:attrNameLst>
                                          <p:attrName>style.visibility</p:attrName>
                                        </p:attrNameLst>
                                      </p:cBhvr>
                                      <p:to>
                                        <p:strVal val="visible"/>
                                      </p:to>
                                    </p:set>
                                    <p:anim calcmode="lin" valueType="num">
                                      <p:cBhvr additive="base">
                                        <p:cTn id="17" dur="500" fill="hold"/>
                                        <p:tgtEl>
                                          <p:spTgt spid="44043"/>
                                        </p:tgtEl>
                                        <p:attrNameLst>
                                          <p:attrName>ppt_x</p:attrName>
                                        </p:attrNameLst>
                                      </p:cBhvr>
                                      <p:tavLst>
                                        <p:tav tm="0">
                                          <p:val>
                                            <p:strVal val="1+#ppt_w/2"/>
                                          </p:val>
                                        </p:tav>
                                        <p:tav tm="100000">
                                          <p:val>
                                            <p:strVal val="#ppt_x"/>
                                          </p:val>
                                        </p:tav>
                                      </p:tavLst>
                                    </p:anim>
                                    <p:anim calcmode="lin" valueType="num">
                                      <p:cBhvr additive="base">
                                        <p:cTn id="18" dur="500" fill="hold"/>
                                        <p:tgtEl>
                                          <p:spTgt spid="440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p:bldP spid="44038" grpId="0"/>
      <p:bldP spid="4404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i="1" dirty="0" smtClean="0"/>
              <a:t>ALLER au passé </a:t>
            </a:r>
            <a:r>
              <a:rPr lang="en-US" i="1" dirty="0" err="1" smtClean="0"/>
              <a:t>composé</a:t>
            </a:r>
            <a:endParaRPr lang="fr-FR" i="1" dirty="0" smtClean="0"/>
          </a:p>
        </p:txBody>
      </p:sp>
      <p:sp>
        <p:nvSpPr>
          <p:cNvPr id="45059" name="Rectangle 3"/>
          <p:cNvSpPr>
            <a:spLocks noGrp="1" noChangeArrowheads="1"/>
          </p:cNvSpPr>
          <p:nvPr>
            <p:ph sz="quarter" idx="13"/>
          </p:nvPr>
        </p:nvSpPr>
        <p:spPr>
          <a:xfrm>
            <a:off x="381000" y="1600200"/>
            <a:ext cx="8610600" cy="4495800"/>
          </a:xfrm>
        </p:spPr>
        <p:txBody>
          <a:bodyPr>
            <a:normAutofit/>
          </a:bodyPr>
          <a:lstStyle/>
          <a:p>
            <a:pPr eaLnBrk="1" hangingPunct="1"/>
            <a:r>
              <a:rPr lang="fr-FR" dirty="0" smtClean="0"/>
              <a:t>Mais le verbe ALLER au passé composé n’est pas comme les autres verbes au passé composé.</a:t>
            </a:r>
          </a:p>
          <a:p>
            <a:pPr eaLnBrk="1" hangingPunct="1"/>
            <a:endParaRPr lang="fr-FR" dirty="0" smtClean="0"/>
          </a:p>
          <a:p>
            <a:pPr eaLnBrk="1" hangingPunct="1"/>
            <a:r>
              <a:rPr lang="fr-FR" dirty="0" smtClean="0"/>
              <a:t>Prenez ces phrases:</a:t>
            </a:r>
          </a:p>
          <a:p>
            <a:pPr eaLnBrk="1" hangingPunct="1"/>
            <a:endParaRPr lang="fr-FR" dirty="0" smtClean="0"/>
          </a:p>
          <a:p>
            <a:pPr eaLnBrk="1" hangingPunct="1"/>
            <a:r>
              <a:rPr lang="fr-FR" dirty="0" smtClean="0"/>
              <a:t>Paul est allé au lac pour faire du canoë mais…</a:t>
            </a:r>
          </a:p>
          <a:p>
            <a:pPr eaLnBrk="1" hangingPunct="1"/>
            <a:r>
              <a:rPr lang="en-US" dirty="0" smtClean="0"/>
              <a:t>Paulette </a:t>
            </a:r>
            <a:r>
              <a:rPr lang="en-US" dirty="0" err="1" smtClean="0"/>
              <a:t>est</a:t>
            </a:r>
            <a:r>
              <a:rPr lang="en-US" dirty="0" smtClean="0"/>
              <a:t> </a:t>
            </a:r>
            <a:r>
              <a:rPr lang="en-US" dirty="0" err="1" smtClean="0"/>
              <a:t>allée</a:t>
            </a:r>
            <a:r>
              <a:rPr lang="en-US" dirty="0" smtClean="0"/>
              <a:t> à la </a:t>
            </a:r>
            <a:r>
              <a:rPr lang="en-US" dirty="0" err="1" smtClean="0"/>
              <a:t>montagne</a:t>
            </a:r>
            <a:r>
              <a:rPr lang="en-US" dirty="0" smtClean="0"/>
              <a:t> pour </a:t>
            </a:r>
            <a:r>
              <a:rPr lang="en-US" dirty="0" err="1" smtClean="0"/>
              <a:t>une</a:t>
            </a:r>
            <a:r>
              <a:rPr lang="en-US" dirty="0" smtClean="0"/>
              <a:t> </a:t>
            </a:r>
            <a:r>
              <a:rPr lang="en-US" dirty="0" err="1" smtClean="0"/>
              <a:t>randonnée</a:t>
            </a:r>
            <a:r>
              <a:rPr lang="en-US" dirty="0" smtClean="0"/>
              <a:t>.</a:t>
            </a:r>
          </a:p>
          <a:p>
            <a:pPr eaLnBrk="1" hangingPunct="1"/>
            <a:r>
              <a:rPr lang="en-US" dirty="0" err="1" smtClean="0"/>
              <a:t>Qu’est-ce</a:t>
            </a:r>
            <a:r>
              <a:rPr lang="en-US" dirty="0" smtClean="0"/>
              <a:t> </a:t>
            </a:r>
            <a:r>
              <a:rPr lang="en-US" dirty="0" err="1" smtClean="0"/>
              <a:t>que</a:t>
            </a:r>
            <a:r>
              <a:rPr lang="en-US" dirty="0" smtClean="0"/>
              <a:t> </a:t>
            </a:r>
            <a:r>
              <a:rPr lang="en-US" dirty="0" err="1" smtClean="0"/>
              <a:t>vous</a:t>
            </a:r>
            <a:r>
              <a:rPr lang="en-US" dirty="0" smtClean="0"/>
              <a:t> </a:t>
            </a:r>
            <a:r>
              <a:rPr lang="en-US" dirty="0" err="1" smtClean="0"/>
              <a:t>remarquez</a:t>
            </a:r>
            <a:r>
              <a:rPr lang="en-US" dirty="0" smtClean="0"/>
              <a:t>?</a:t>
            </a:r>
            <a:endParaRPr lang="fr-FR" dirty="0" smtClean="0"/>
          </a:p>
          <a:p>
            <a:pPr eaLnBrk="1" hangingPunct="1"/>
            <a:endParaRPr lang="fr-FR"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59">
                                            <p:txEl>
                                              <p:pRg st="0" end="0"/>
                                            </p:txEl>
                                          </p:spTgt>
                                        </p:tgtEl>
                                        <p:attrNameLst>
                                          <p:attrName>style.visibility</p:attrName>
                                        </p:attrNameLst>
                                      </p:cBhvr>
                                      <p:to>
                                        <p:strVal val="visible"/>
                                      </p:to>
                                    </p:set>
                                    <p:anim calcmode="lin" valueType="num">
                                      <p:cBhvr additive="base">
                                        <p:cTn id="7" dur="500" fill="hold"/>
                                        <p:tgtEl>
                                          <p:spTgt spid="4505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505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59">
                                            <p:txEl>
                                              <p:pRg st="2" end="2"/>
                                            </p:txEl>
                                          </p:spTgt>
                                        </p:tgtEl>
                                        <p:attrNameLst>
                                          <p:attrName>style.visibility</p:attrName>
                                        </p:attrNameLst>
                                      </p:cBhvr>
                                      <p:to>
                                        <p:strVal val="visible"/>
                                      </p:to>
                                    </p:set>
                                    <p:anim calcmode="lin" valueType="num">
                                      <p:cBhvr additive="base">
                                        <p:cTn id="13" dur="500" fill="hold"/>
                                        <p:tgtEl>
                                          <p:spTgt spid="45059">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505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059">
                                            <p:txEl>
                                              <p:pRg st="4" end="4"/>
                                            </p:txEl>
                                          </p:spTgt>
                                        </p:tgtEl>
                                        <p:attrNameLst>
                                          <p:attrName>style.visibility</p:attrName>
                                        </p:attrNameLst>
                                      </p:cBhvr>
                                      <p:to>
                                        <p:strVal val="visible"/>
                                      </p:to>
                                    </p:set>
                                    <p:anim calcmode="lin" valueType="num">
                                      <p:cBhvr additive="base">
                                        <p:cTn id="19" dur="500" fill="hold"/>
                                        <p:tgtEl>
                                          <p:spTgt spid="45059">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5059">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5059">
                                            <p:txEl>
                                              <p:pRg st="5" end="5"/>
                                            </p:txEl>
                                          </p:spTgt>
                                        </p:tgtEl>
                                        <p:attrNameLst>
                                          <p:attrName>style.visibility</p:attrName>
                                        </p:attrNameLst>
                                      </p:cBhvr>
                                      <p:to>
                                        <p:strVal val="visible"/>
                                      </p:to>
                                    </p:set>
                                    <p:anim calcmode="lin" valueType="num">
                                      <p:cBhvr additive="base">
                                        <p:cTn id="25" dur="500" fill="hold"/>
                                        <p:tgtEl>
                                          <p:spTgt spid="45059">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505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5059">
                                            <p:txEl>
                                              <p:pRg st="6" end="6"/>
                                            </p:txEl>
                                          </p:spTgt>
                                        </p:tgtEl>
                                        <p:attrNameLst>
                                          <p:attrName>style.visibility</p:attrName>
                                        </p:attrNameLst>
                                      </p:cBhvr>
                                      <p:to>
                                        <p:strVal val="visible"/>
                                      </p:to>
                                    </p:set>
                                    <p:anim calcmode="lin" valueType="num">
                                      <p:cBhvr additive="base">
                                        <p:cTn id="31" dur="500" fill="hold"/>
                                        <p:tgtEl>
                                          <p:spTgt spid="45059">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5059">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z="3400" i="1" dirty="0" smtClean="0"/>
              <a:t>ALLER au passé </a:t>
            </a:r>
            <a:r>
              <a:rPr lang="en-US" sz="3400" i="1" dirty="0" err="1" smtClean="0"/>
              <a:t>composé</a:t>
            </a:r>
            <a:endParaRPr lang="en-US" sz="3400" i="1" dirty="0" smtClean="0"/>
          </a:p>
        </p:txBody>
      </p:sp>
      <p:sp>
        <p:nvSpPr>
          <p:cNvPr id="14339" name="Rectangle 3"/>
          <p:cNvSpPr>
            <a:spLocks noGrp="1" noChangeArrowheads="1"/>
          </p:cNvSpPr>
          <p:nvPr>
            <p:ph sz="quarter" idx="13"/>
          </p:nvPr>
        </p:nvSpPr>
        <p:spPr>
          <a:xfrm>
            <a:off x="566738" y="1752600"/>
            <a:ext cx="8348662" cy="1828800"/>
          </a:xfrm>
        </p:spPr>
        <p:txBody>
          <a:bodyPr/>
          <a:lstStyle/>
          <a:p>
            <a:pPr eaLnBrk="1" hangingPunct="1"/>
            <a:r>
              <a:rPr lang="fr-FR" smtClean="0"/>
              <a:t>Quand un verbe utilise ÊTRE au passé composé, le participe passé doit s’accorder avec le sujet.</a:t>
            </a:r>
          </a:p>
        </p:txBody>
      </p:sp>
      <p:sp>
        <p:nvSpPr>
          <p:cNvPr id="16388" name="Text Box 4"/>
          <p:cNvSpPr txBox="1">
            <a:spLocks noChangeArrowheads="1"/>
          </p:cNvSpPr>
          <p:nvPr/>
        </p:nvSpPr>
        <p:spPr bwMode="auto">
          <a:xfrm>
            <a:off x="685800" y="3443288"/>
            <a:ext cx="2514600" cy="519112"/>
          </a:xfrm>
          <a:prstGeom prst="rect">
            <a:avLst/>
          </a:prstGeom>
          <a:noFill/>
          <a:ln w="9525">
            <a:noFill/>
            <a:miter lim="800000"/>
            <a:headEnd/>
            <a:tailEnd/>
          </a:ln>
        </p:spPr>
        <p:txBody>
          <a:bodyPr>
            <a:spAutoFit/>
          </a:bodyPr>
          <a:lstStyle/>
          <a:p>
            <a:pPr>
              <a:spcBef>
                <a:spcPct val="50000"/>
              </a:spcBef>
              <a:buFontTx/>
              <a:buChar char="•"/>
            </a:pPr>
            <a:r>
              <a:rPr lang="fr-FR" sz="2800" dirty="0"/>
              <a:t> je suis allé</a:t>
            </a:r>
          </a:p>
        </p:txBody>
      </p:sp>
      <p:sp>
        <p:nvSpPr>
          <p:cNvPr id="16390" name="Text Box 6"/>
          <p:cNvSpPr txBox="1">
            <a:spLocks noChangeArrowheads="1"/>
          </p:cNvSpPr>
          <p:nvPr/>
        </p:nvSpPr>
        <p:spPr bwMode="auto">
          <a:xfrm>
            <a:off x="685800" y="4052888"/>
            <a:ext cx="2209800" cy="519112"/>
          </a:xfrm>
          <a:prstGeom prst="rect">
            <a:avLst/>
          </a:prstGeom>
          <a:noFill/>
          <a:ln w="9525">
            <a:noFill/>
            <a:miter lim="800000"/>
            <a:headEnd/>
            <a:tailEnd/>
          </a:ln>
        </p:spPr>
        <p:txBody>
          <a:bodyPr>
            <a:spAutoFit/>
          </a:bodyPr>
          <a:lstStyle/>
          <a:p>
            <a:pPr>
              <a:spcBef>
                <a:spcPct val="50000"/>
              </a:spcBef>
              <a:buFontTx/>
              <a:buChar char="•"/>
            </a:pPr>
            <a:r>
              <a:rPr lang="fr-FR" sz="2800"/>
              <a:t> tu es allé</a:t>
            </a:r>
          </a:p>
        </p:txBody>
      </p:sp>
      <p:sp>
        <p:nvSpPr>
          <p:cNvPr id="16391" name="Text Box 7"/>
          <p:cNvSpPr txBox="1">
            <a:spLocks noChangeArrowheads="1"/>
          </p:cNvSpPr>
          <p:nvPr/>
        </p:nvSpPr>
        <p:spPr bwMode="auto">
          <a:xfrm>
            <a:off x="685800" y="4600575"/>
            <a:ext cx="2133600" cy="519113"/>
          </a:xfrm>
          <a:prstGeom prst="rect">
            <a:avLst/>
          </a:prstGeom>
          <a:noFill/>
          <a:ln w="9525">
            <a:noFill/>
            <a:miter lim="800000"/>
            <a:headEnd/>
            <a:tailEnd/>
          </a:ln>
        </p:spPr>
        <p:txBody>
          <a:bodyPr>
            <a:spAutoFit/>
          </a:bodyPr>
          <a:lstStyle/>
          <a:p>
            <a:pPr>
              <a:spcBef>
                <a:spcPct val="50000"/>
              </a:spcBef>
              <a:buFontTx/>
              <a:buChar char="•"/>
            </a:pPr>
            <a:r>
              <a:rPr lang="fr-FR" sz="2800"/>
              <a:t> il est allé</a:t>
            </a:r>
          </a:p>
        </p:txBody>
      </p:sp>
      <p:sp>
        <p:nvSpPr>
          <p:cNvPr id="16392" name="Text Box 8"/>
          <p:cNvSpPr txBox="1">
            <a:spLocks noChangeArrowheads="1"/>
          </p:cNvSpPr>
          <p:nvPr/>
        </p:nvSpPr>
        <p:spPr bwMode="auto">
          <a:xfrm>
            <a:off x="685800" y="5119688"/>
            <a:ext cx="2667000" cy="519112"/>
          </a:xfrm>
          <a:prstGeom prst="rect">
            <a:avLst/>
          </a:prstGeom>
          <a:noFill/>
          <a:ln w="9525">
            <a:noFill/>
            <a:miter lim="800000"/>
            <a:headEnd/>
            <a:tailEnd/>
          </a:ln>
        </p:spPr>
        <p:txBody>
          <a:bodyPr>
            <a:spAutoFit/>
          </a:bodyPr>
          <a:lstStyle/>
          <a:p>
            <a:pPr>
              <a:spcBef>
                <a:spcPct val="50000"/>
              </a:spcBef>
              <a:buFontTx/>
              <a:buChar char="•"/>
            </a:pPr>
            <a:r>
              <a:rPr lang="fr-FR" sz="2800"/>
              <a:t> elle est allé</a:t>
            </a:r>
          </a:p>
        </p:txBody>
      </p:sp>
      <p:sp>
        <p:nvSpPr>
          <p:cNvPr id="16393" name="Text Box 9"/>
          <p:cNvSpPr txBox="1">
            <a:spLocks noChangeArrowheads="1"/>
          </p:cNvSpPr>
          <p:nvPr/>
        </p:nvSpPr>
        <p:spPr bwMode="auto">
          <a:xfrm>
            <a:off x="4343400" y="3443288"/>
            <a:ext cx="4038600" cy="519112"/>
          </a:xfrm>
          <a:prstGeom prst="rect">
            <a:avLst/>
          </a:prstGeom>
          <a:noFill/>
          <a:ln w="9525">
            <a:noFill/>
            <a:miter lim="800000"/>
            <a:headEnd/>
            <a:tailEnd/>
          </a:ln>
        </p:spPr>
        <p:txBody>
          <a:bodyPr>
            <a:spAutoFit/>
          </a:bodyPr>
          <a:lstStyle/>
          <a:p>
            <a:pPr>
              <a:spcBef>
                <a:spcPct val="50000"/>
              </a:spcBef>
              <a:buFontTx/>
              <a:buChar char="•"/>
            </a:pPr>
            <a:r>
              <a:rPr lang="fr-FR" sz="2800"/>
              <a:t> nous sommes allé</a:t>
            </a:r>
          </a:p>
        </p:txBody>
      </p:sp>
      <p:sp>
        <p:nvSpPr>
          <p:cNvPr id="16394" name="Text Box 10"/>
          <p:cNvSpPr txBox="1">
            <a:spLocks noChangeArrowheads="1"/>
          </p:cNvSpPr>
          <p:nvPr/>
        </p:nvSpPr>
        <p:spPr bwMode="auto">
          <a:xfrm>
            <a:off x="4343400" y="4052888"/>
            <a:ext cx="4038600" cy="519112"/>
          </a:xfrm>
          <a:prstGeom prst="rect">
            <a:avLst/>
          </a:prstGeom>
          <a:noFill/>
          <a:ln w="9525">
            <a:noFill/>
            <a:miter lim="800000"/>
            <a:headEnd/>
            <a:tailEnd/>
          </a:ln>
        </p:spPr>
        <p:txBody>
          <a:bodyPr>
            <a:spAutoFit/>
          </a:bodyPr>
          <a:lstStyle/>
          <a:p>
            <a:pPr>
              <a:spcBef>
                <a:spcPct val="50000"/>
              </a:spcBef>
              <a:buFontTx/>
              <a:buChar char="•"/>
            </a:pPr>
            <a:r>
              <a:rPr lang="fr-FR" sz="2800"/>
              <a:t> vous êtes allé</a:t>
            </a:r>
          </a:p>
        </p:txBody>
      </p:sp>
      <p:sp>
        <p:nvSpPr>
          <p:cNvPr id="16395" name="Text Box 11"/>
          <p:cNvSpPr txBox="1">
            <a:spLocks noChangeArrowheads="1"/>
          </p:cNvSpPr>
          <p:nvPr/>
        </p:nvSpPr>
        <p:spPr bwMode="auto">
          <a:xfrm>
            <a:off x="4343400" y="4600575"/>
            <a:ext cx="3962400" cy="519113"/>
          </a:xfrm>
          <a:prstGeom prst="rect">
            <a:avLst/>
          </a:prstGeom>
          <a:noFill/>
          <a:ln w="9525">
            <a:noFill/>
            <a:miter lim="800000"/>
            <a:headEnd/>
            <a:tailEnd/>
          </a:ln>
        </p:spPr>
        <p:txBody>
          <a:bodyPr>
            <a:spAutoFit/>
          </a:bodyPr>
          <a:lstStyle/>
          <a:p>
            <a:pPr>
              <a:spcBef>
                <a:spcPct val="50000"/>
              </a:spcBef>
              <a:buFontTx/>
              <a:buChar char="•"/>
            </a:pPr>
            <a:r>
              <a:rPr lang="fr-FR" sz="2800"/>
              <a:t> ils sont allé</a:t>
            </a:r>
          </a:p>
        </p:txBody>
      </p:sp>
      <p:sp>
        <p:nvSpPr>
          <p:cNvPr id="16396" name="Text Box 12"/>
          <p:cNvSpPr txBox="1">
            <a:spLocks noChangeArrowheads="1"/>
          </p:cNvSpPr>
          <p:nvPr/>
        </p:nvSpPr>
        <p:spPr bwMode="auto">
          <a:xfrm>
            <a:off x="4343400" y="5119688"/>
            <a:ext cx="4038600" cy="519112"/>
          </a:xfrm>
          <a:prstGeom prst="rect">
            <a:avLst/>
          </a:prstGeom>
          <a:noFill/>
          <a:ln w="9525">
            <a:noFill/>
            <a:miter lim="800000"/>
            <a:headEnd/>
            <a:tailEnd/>
          </a:ln>
        </p:spPr>
        <p:txBody>
          <a:bodyPr>
            <a:spAutoFit/>
          </a:bodyPr>
          <a:lstStyle/>
          <a:p>
            <a:pPr>
              <a:spcBef>
                <a:spcPct val="50000"/>
              </a:spcBef>
              <a:buFontTx/>
              <a:buChar char="•"/>
            </a:pPr>
            <a:r>
              <a:rPr lang="fr-FR" sz="2800"/>
              <a:t> elles sont allé</a:t>
            </a:r>
          </a:p>
        </p:txBody>
      </p:sp>
      <p:sp>
        <p:nvSpPr>
          <p:cNvPr id="16397" name="Text Box 13"/>
          <p:cNvSpPr txBox="1">
            <a:spLocks noChangeArrowheads="1"/>
          </p:cNvSpPr>
          <p:nvPr/>
        </p:nvSpPr>
        <p:spPr bwMode="auto">
          <a:xfrm>
            <a:off x="2895600" y="34432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1" name="Text Box 17"/>
          <p:cNvSpPr txBox="1">
            <a:spLocks noChangeArrowheads="1"/>
          </p:cNvSpPr>
          <p:nvPr/>
        </p:nvSpPr>
        <p:spPr bwMode="auto">
          <a:xfrm>
            <a:off x="2590800" y="40528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2" name="Text Box 18"/>
          <p:cNvSpPr txBox="1">
            <a:spLocks noChangeArrowheads="1"/>
          </p:cNvSpPr>
          <p:nvPr/>
        </p:nvSpPr>
        <p:spPr bwMode="auto">
          <a:xfrm>
            <a:off x="3048000" y="51196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3" name="Text Box 19"/>
          <p:cNvSpPr txBox="1">
            <a:spLocks noChangeArrowheads="1"/>
          </p:cNvSpPr>
          <p:nvPr/>
        </p:nvSpPr>
        <p:spPr bwMode="auto">
          <a:xfrm>
            <a:off x="7848600" y="34432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4" name="Text Box 20"/>
          <p:cNvSpPr txBox="1">
            <a:spLocks noChangeArrowheads="1"/>
          </p:cNvSpPr>
          <p:nvPr/>
        </p:nvSpPr>
        <p:spPr bwMode="auto">
          <a:xfrm>
            <a:off x="8382000" y="3443288"/>
            <a:ext cx="762000" cy="519112"/>
          </a:xfrm>
          <a:prstGeom prst="rect">
            <a:avLst/>
          </a:prstGeom>
          <a:noFill/>
          <a:ln w="9525">
            <a:noFill/>
            <a:miter lim="800000"/>
            <a:headEnd/>
            <a:tailEnd/>
          </a:ln>
        </p:spPr>
        <p:txBody>
          <a:bodyPr>
            <a:spAutoFit/>
          </a:bodyPr>
          <a:lstStyle/>
          <a:p>
            <a:pPr>
              <a:spcBef>
                <a:spcPct val="50000"/>
              </a:spcBef>
            </a:pPr>
            <a:r>
              <a:rPr lang="fr-FR" sz="2800"/>
              <a:t>s</a:t>
            </a:r>
          </a:p>
        </p:txBody>
      </p:sp>
      <p:sp>
        <p:nvSpPr>
          <p:cNvPr id="16405" name="Text Box 21"/>
          <p:cNvSpPr txBox="1">
            <a:spLocks noChangeArrowheads="1"/>
          </p:cNvSpPr>
          <p:nvPr/>
        </p:nvSpPr>
        <p:spPr bwMode="auto">
          <a:xfrm>
            <a:off x="7086600" y="40528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6" name="Text Box 22"/>
          <p:cNvSpPr txBox="1">
            <a:spLocks noChangeArrowheads="1"/>
          </p:cNvSpPr>
          <p:nvPr/>
        </p:nvSpPr>
        <p:spPr bwMode="auto">
          <a:xfrm>
            <a:off x="7620000" y="4052888"/>
            <a:ext cx="762000" cy="519112"/>
          </a:xfrm>
          <a:prstGeom prst="rect">
            <a:avLst/>
          </a:prstGeom>
          <a:noFill/>
          <a:ln w="9525">
            <a:noFill/>
            <a:miter lim="800000"/>
            <a:headEnd/>
            <a:tailEnd/>
          </a:ln>
        </p:spPr>
        <p:txBody>
          <a:bodyPr>
            <a:spAutoFit/>
          </a:bodyPr>
          <a:lstStyle/>
          <a:p>
            <a:pPr>
              <a:spcBef>
                <a:spcPct val="50000"/>
              </a:spcBef>
            </a:pPr>
            <a:r>
              <a:rPr lang="fr-FR" sz="2800"/>
              <a:t>(s)</a:t>
            </a:r>
          </a:p>
        </p:txBody>
      </p:sp>
      <p:sp>
        <p:nvSpPr>
          <p:cNvPr id="16407" name="Text Box 23"/>
          <p:cNvSpPr txBox="1">
            <a:spLocks noChangeArrowheads="1"/>
          </p:cNvSpPr>
          <p:nvPr/>
        </p:nvSpPr>
        <p:spPr bwMode="auto">
          <a:xfrm>
            <a:off x="6705600" y="4586288"/>
            <a:ext cx="762000" cy="519112"/>
          </a:xfrm>
          <a:prstGeom prst="rect">
            <a:avLst/>
          </a:prstGeom>
          <a:noFill/>
          <a:ln w="9525">
            <a:noFill/>
            <a:miter lim="800000"/>
            <a:headEnd/>
            <a:tailEnd/>
          </a:ln>
        </p:spPr>
        <p:txBody>
          <a:bodyPr>
            <a:spAutoFit/>
          </a:bodyPr>
          <a:lstStyle/>
          <a:p>
            <a:pPr>
              <a:spcBef>
                <a:spcPct val="50000"/>
              </a:spcBef>
            </a:pPr>
            <a:r>
              <a:rPr lang="fr-FR" sz="2800"/>
              <a:t>s</a:t>
            </a:r>
          </a:p>
        </p:txBody>
      </p:sp>
      <p:sp>
        <p:nvSpPr>
          <p:cNvPr id="16408" name="Text Box 24"/>
          <p:cNvSpPr txBox="1">
            <a:spLocks noChangeArrowheads="1"/>
          </p:cNvSpPr>
          <p:nvPr/>
        </p:nvSpPr>
        <p:spPr bwMode="auto">
          <a:xfrm>
            <a:off x="7086600" y="5119688"/>
            <a:ext cx="762000" cy="519112"/>
          </a:xfrm>
          <a:prstGeom prst="rect">
            <a:avLst/>
          </a:prstGeom>
          <a:noFill/>
          <a:ln w="9525">
            <a:noFill/>
            <a:miter lim="800000"/>
            <a:headEnd/>
            <a:tailEnd/>
          </a:ln>
        </p:spPr>
        <p:txBody>
          <a:bodyPr>
            <a:spAutoFit/>
          </a:bodyPr>
          <a:lstStyle/>
          <a:p>
            <a:pPr>
              <a:spcBef>
                <a:spcPct val="50000"/>
              </a:spcBef>
            </a:pPr>
            <a:r>
              <a:rPr lang="fr-FR" sz="2800"/>
              <a:t>e</a:t>
            </a:r>
          </a:p>
        </p:txBody>
      </p:sp>
      <p:sp>
        <p:nvSpPr>
          <p:cNvPr id="16409" name="Text Box 25"/>
          <p:cNvSpPr txBox="1">
            <a:spLocks noChangeArrowheads="1"/>
          </p:cNvSpPr>
          <p:nvPr/>
        </p:nvSpPr>
        <p:spPr bwMode="auto">
          <a:xfrm>
            <a:off x="7315200" y="5119688"/>
            <a:ext cx="762000" cy="519112"/>
          </a:xfrm>
          <a:prstGeom prst="rect">
            <a:avLst/>
          </a:prstGeom>
          <a:noFill/>
          <a:ln w="9525">
            <a:noFill/>
            <a:miter lim="800000"/>
            <a:headEnd/>
            <a:tailEnd/>
          </a:ln>
        </p:spPr>
        <p:txBody>
          <a:bodyPr>
            <a:spAutoFit/>
          </a:bodyPr>
          <a:lstStyle/>
          <a:p>
            <a:pPr>
              <a:spcBef>
                <a:spcPct val="50000"/>
              </a:spcBef>
            </a:pPr>
            <a:r>
              <a:rPr lang="fr-FR" sz="2800"/>
              <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8"/>
                                        </p:tgtEl>
                                        <p:attrNameLst>
                                          <p:attrName>style.visibility</p:attrName>
                                        </p:attrNameLst>
                                      </p:cBhvr>
                                      <p:to>
                                        <p:strVal val="visible"/>
                                      </p:to>
                                    </p:set>
                                    <p:anim calcmode="lin" valueType="num">
                                      <p:cBhvr additive="base">
                                        <p:cTn id="7" dur="500" fill="hold"/>
                                        <p:tgtEl>
                                          <p:spTgt spid="16388"/>
                                        </p:tgtEl>
                                        <p:attrNameLst>
                                          <p:attrName>ppt_x</p:attrName>
                                        </p:attrNameLst>
                                      </p:cBhvr>
                                      <p:tavLst>
                                        <p:tav tm="0">
                                          <p:val>
                                            <p:strVal val="#ppt_x"/>
                                          </p:val>
                                        </p:tav>
                                        <p:tav tm="100000">
                                          <p:val>
                                            <p:strVal val="#ppt_x"/>
                                          </p:val>
                                        </p:tav>
                                      </p:tavLst>
                                    </p:anim>
                                    <p:anim calcmode="lin" valueType="num">
                                      <p:cBhvr additive="base">
                                        <p:cTn id="8" dur="500" fill="hold"/>
                                        <p:tgtEl>
                                          <p:spTgt spid="1638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6397"/>
                                        </p:tgtEl>
                                        <p:attrNameLst>
                                          <p:attrName>style.visibility</p:attrName>
                                        </p:attrNameLst>
                                      </p:cBhvr>
                                      <p:to>
                                        <p:strVal val="visible"/>
                                      </p:to>
                                    </p:set>
                                    <p:anim calcmode="lin" valueType="num">
                                      <p:cBhvr additive="base">
                                        <p:cTn id="13" dur="500" fill="hold"/>
                                        <p:tgtEl>
                                          <p:spTgt spid="16397"/>
                                        </p:tgtEl>
                                        <p:attrNameLst>
                                          <p:attrName>ppt_x</p:attrName>
                                        </p:attrNameLst>
                                      </p:cBhvr>
                                      <p:tavLst>
                                        <p:tav tm="0">
                                          <p:val>
                                            <p:strVal val="#ppt_x"/>
                                          </p:val>
                                        </p:tav>
                                        <p:tav tm="100000">
                                          <p:val>
                                            <p:strVal val="#ppt_x"/>
                                          </p:val>
                                        </p:tav>
                                      </p:tavLst>
                                    </p:anim>
                                    <p:anim calcmode="lin" valueType="num">
                                      <p:cBhvr additive="base">
                                        <p:cTn id="14" dur="500" fill="hold"/>
                                        <p:tgtEl>
                                          <p:spTgt spid="1639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6390"/>
                                        </p:tgtEl>
                                        <p:attrNameLst>
                                          <p:attrName>style.visibility</p:attrName>
                                        </p:attrNameLst>
                                      </p:cBhvr>
                                      <p:to>
                                        <p:strVal val="visible"/>
                                      </p:to>
                                    </p:set>
                                    <p:anim calcmode="lin" valueType="num">
                                      <p:cBhvr additive="base">
                                        <p:cTn id="19" dur="500" fill="hold"/>
                                        <p:tgtEl>
                                          <p:spTgt spid="16390"/>
                                        </p:tgtEl>
                                        <p:attrNameLst>
                                          <p:attrName>ppt_x</p:attrName>
                                        </p:attrNameLst>
                                      </p:cBhvr>
                                      <p:tavLst>
                                        <p:tav tm="0">
                                          <p:val>
                                            <p:strVal val="#ppt_x"/>
                                          </p:val>
                                        </p:tav>
                                        <p:tav tm="100000">
                                          <p:val>
                                            <p:strVal val="#ppt_x"/>
                                          </p:val>
                                        </p:tav>
                                      </p:tavLst>
                                    </p:anim>
                                    <p:anim calcmode="lin" valueType="num">
                                      <p:cBhvr additive="base">
                                        <p:cTn id="20" dur="500" fill="hold"/>
                                        <p:tgtEl>
                                          <p:spTgt spid="1639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6401"/>
                                        </p:tgtEl>
                                        <p:attrNameLst>
                                          <p:attrName>style.visibility</p:attrName>
                                        </p:attrNameLst>
                                      </p:cBhvr>
                                      <p:to>
                                        <p:strVal val="visible"/>
                                      </p:to>
                                    </p:set>
                                    <p:anim calcmode="lin" valueType="num">
                                      <p:cBhvr additive="base">
                                        <p:cTn id="25" dur="500" fill="hold"/>
                                        <p:tgtEl>
                                          <p:spTgt spid="16401"/>
                                        </p:tgtEl>
                                        <p:attrNameLst>
                                          <p:attrName>ppt_x</p:attrName>
                                        </p:attrNameLst>
                                      </p:cBhvr>
                                      <p:tavLst>
                                        <p:tav tm="0">
                                          <p:val>
                                            <p:strVal val="#ppt_x"/>
                                          </p:val>
                                        </p:tav>
                                        <p:tav tm="100000">
                                          <p:val>
                                            <p:strVal val="#ppt_x"/>
                                          </p:val>
                                        </p:tav>
                                      </p:tavLst>
                                    </p:anim>
                                    <p:anim calcmode="lin" valueType="num">
                                      <p:cBhvr additive="base">
                                        <p:cTn id="26" dur="500" fill="hold"/>
                                        <p:tgtEl>
                                          <p:spTgt spid="1640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6391"/>
                                        </p:tgtEl>
                                        <p:attrNameLst>
                                          <p:attrName>style.visibility</p:attrName>
                                        </p:attrNameLst>
                                      </p:cBhvr>
                                      <p:to>
                                        <p:strVal val="visible"/>
                                      </p:to>
                                    </p:set>
                                    <p:anim calcmode="lin" valueType="num">
                                      <p:cBhvr additive="base">
                                        <p:cTn id="31" dur="500" fill="hold"/>
                                        <p:tgtEl>
                                          <p:spTgt spid="16391"/>
                                        </p:tgtEl>
                                        <p:attrNameLst>
                                          <p:attrName>ppt_x</p:attrName>
                                        </p:attrNameLst>
                                      </p:cBhvr>
                                      <p:tavLst>
                                        <p:tav tm="0">
                                          <p:val>
                                            <p:strVal val="#ppt_x"/>
                                          </p:val>
                                        </p:tav>
                                        <p:tav tm="100000">
                                          <p:val>
                                            <p:strVal val="#ppt_x"/>
                                          </p:val>
                                        </p:tav>
                                      </p:tavLst>
                                    </p:anim>
                                    <p:anim calcmode="lin" valueType="num">
                                      <p:cBhvr additive="base">
                                        <p:cTn id="32" dur="500" fill="hold"/>
                                        <p:tgtEl>
                                          <p:spTgt spid="16391"/>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6392"/>
                                        </p:tgtEl>
                                        <p:attrNameLst>
                                          <p:attrName>style.visibility</p:attrName>
                                        </p:attrNameLst>
                                      </p:cBhvr>
                                      <p:to>
                                        <p:strVal val="visible"/>
                                      </p:to>
                                    </p:set>
                                    <p:anim calcmode="lin" valueType="num">
                                      <p:cBhvr additive="base">
                                        <p:cTn id="37" dur="500" fill="hold"/>
                                        <p:tgtEl>
                                          <p:spTgt spid="16392"/>
                                        </p:tgtEl>
                                        <p:attrNameLst>
                                          <p:attrName>ppt_x</p:attrName>
                                        </p:attrNameLst>
                                      </p:cBhvr>
                                      <p:tavLst>
                                        <p:tav tm="0">
                                          <p:val>
                                            <p:strVal val="#ppt_x"/>
                                          </p:val>
                                        </p:tav>
                                        <p:tav tm="100000">
                                          <p:val>
                                            <p:strVal val="#ppt_x"/>
                                          </p:val>
                                        </p:tav>
                                      </p:tavLst>
                                    </p:anim>
                                    <p:anim calcmode="lin" valueType="num">
                                      <p:cBhvr additive="base">
                                        <p:cTn id="38" dur="500" fill="hold"/>
                                        <p:tgtEl>
                                          <p:spTgt spid="1639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6402"/>
                                        </p:tgtEl>
                                        <p:attrNameLst>
                                          <p:attrName>style.visibility</p:attrName>
                                        </p:attrNameLst>
                                      </p:cBhvr>
                                      <p:to>
                                        <p:strVal val="visible"/>
                                      </p:to>
                                    </p:set>
                                    <p:anim calcmode="lin" valueType="num">
                                      <p:cBhvr additive="base">
                                        <p:cTn id="43" dur="500" fill="hold"/>
                                        <p:tgtEl>
                                          <p:spTgt spid="16402"/>
                                        </p:tgtEl>
                                        <p:attrNameLst>
                                          <p:attrName>ppt_x</p:attrName>
                                        </p:attrNameLst>
                                      </p:cBhvr>
                                      <p:tavLst>
                                        <p:tav tm="0">
                                          <p:val>
                                            <p:strVal val="#ppt_x"/>
                                          </p:val>
                                        </p:tav>
                                        <p:tav tm="100000">
                                          <p:val>
                                            <p:strVal val="#ppt_x"/>
                                          </p:val>
                                        </p:tav>
                                      </p:tavLst>
                                    </p:anim>
                                    <p:anim calcmode="lin" valueType="num">
                                      <p:cBhvr additive="base">
                                        <p:cTn id="44" dur="500" fill="hold"/>
                                        <p:tgtEl>
                                          <p:spTgt spid="16402"/>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6393"/>
                                        </p:tgtEl>
                                        <p:attrNameLst>
                                          <p:attrName>style.visibility</p:attrName>
                                        </p:attrNameLst>
                                      </p:cBhvr>
                                      <p:to>
                                        <p:strVal val="visible"/>
                                      </p:to>
                                    </p:set>
                                    <p:anim calcmode="lin" valueType="num">
                                      <p:cBhvr additive="base">
                                        <p:cTn id="49" dur="500" fill="hold"/>
                                        <p:tgtEl>
                                          <p:spTgt spid="16393"/>
                                        </p:tgtEl>
                                        <p:attrNameLst>
                                          <p:attrName>ppt_x</p:attrName>
                                        </p:attrNameLst>
                                      </p:cBhvr>
                                      <p:tavLst>
                                        <p:tav tm="0">
                                          <p:val>
                                            <p:strVal val="#ppt_x"/>
                                          </p:val>
                                        </p:tav>
                                        <p:tav tm="100000">
                                          <p:val>
                                            <p:strVal val="#ppt_x"/>
                                          </p:val>
                                        </p:tav>
                                      </p:tavLst>
                                    </p:anim>
                                    <p:anim calcmode="lin" valueType="num">
                                      <p:cBhvr additive="base">
                                        <p:cTn id="50" dur="500" fill="hold"/>
                                        <p:tgtEl>
                                          <p:spTgt spid="16393"/>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16403"/>
                                        </p:tgtEl>
                                        <p:attrNameLst>
                                          <p:attrName>style.visibility</p:attrName>
                                        </p:attrNameLst>
                                      </p:cBhvr>
                                      <p:to>
                                        <p:strVal val="visible"/>
                                      </p:to>
                                    </p:set>
                                    <p:anim calcmode="lin" valueType="num">
                                      <p:cBhvr additive="base">
                                        <p:cTn id="55" dur="500" fill="hold"/>
                                        <p:tgtEl>
                                          <p:spTgt spid="16403"/>
                                        </p:tgtEl>
                                        <p:attrNameLst>
                                          <p:attrName>ppt_x</p:attrName>
                                        </p:attrNameLst>
                                      </p:cBhvr>
                                      <p:tavLst>
                                        <p:tav tm="0">
                                          <p:val>
                                            <p:strVal val="#ppt_x"/>
                                          </p:val>
                                        </p:tav>
                                        <p:tav tm="100000">
                                          <p:val>
                                            <p:strVal val="#ppt_x"/>
                                          </p:val>
                                        </p:tav>
                                      </p:tavLst>
                                    </p:anim>
                                    <p:anim calcmode="lin" valueType="num">
                                      <p:cBhvr additive="base">
                                        <p:cTn id="56" dur="500" fill="hold"/>
                                        <p:tgtEl>
                                          <p:spTgt spid="16403"/>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6404"/>
                                        </p:tgtEl>
                                        <p:attrNameLst>
                                          <p:attrName>style.visibility</p:attrName>
                                        </p:attrNameLst>
                                      </p:cBhvr>
                                      <p:to>
                                        <p:strVal val="visible"/>
                                      </p:to>
                                    </p:set>
                                    <p:anim calcmode="lin" valueType="num">
                                      <p:cBhvr additive="base">
                                        <p:cTn id="61" dur="500" fill="hold"/>
                                        <p:tgtEl>
                                          <p:spTgt spid="16404"/>
                                        </p:tgtEl>
                                        <p:attrNameLst>
                                          <p:attrName>ppt_x</p:attrName>
                                        </p:attrNameLst>
                                      </p:cBhvr>
                                      <p:tavLst>
                                        <p:tav tm="0">
                                          <p:val>
                                            <p:strVal val="#ppt_x"/>
                                          </p:val>
                                        </p:tav>
                                        <p:tav tm="100000">
                                          <p:val>
                                            <p:strVal val="#ppt_x"/>
                                          </p:val>
                                        </p:tav>
                                      </p:tavLst>
                                    </p:anim>
                                    <p:anim calcmode="lin" valueType="num">
                                      <p:cBhvr additive="base">
                                        <p:cTn id="62" dur="500" fill="hold"/>
                                        <p:tgtEl>
                                          <p:spTgt spid="16404"/>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16394"/>
                                        </p:tgtEl>
                                        <p:attrNameLst>
                                          <p:attrName>style.visibility</p:attrName>
                                        </p:attrNameLst>
                                      </p:cBhvr>
                                      <p:to>
                                        <p:strVal val="visible"/>
                                      </p:to>
                                    </p:set>
                                    <p:anim calcmode="lin" valueType="num">
                                      <p:cBhvr additive="base">
                                        <p:cTn id="67" dur="500" fill="hold"/>
                                        <p:tgtEl>
                                          <p:spTgt spid="16394"/>
                                        </p:tgtEl>
                                        <p:attrNameLst>
                                          <p:attrName>ppt_x</p:attrName>
                                        </p:attrNameLst>
                                      </p:cBhvr>
                                      <p:tavLst>
                                        <p:tav tm="0">
                                          <p:val>
                                            <p:strVal val="#ppt_x"/>
                                          </p:val>
                                        </p:tav>
                                        <p:tav tm="100000">
                                          <p:val>
                                            <p:strVal val="#ppt_x"/>
                                          </p:val>
                                        </p:tav>
                                      </p:tavLst>
                                    </p:anim>
                                    <p:anim calcmode="lin" valueType="num">
                                      <p:cBhvr additive="base">
                                        <p:cTn id="68" dur="500" fill="hold"/>
                                        <p:tgtEl>
                                          <p:spTgt spid="16394"/>
                                        </p:tgtEl>
                                        <p:attrNameLst>
                                          <p:attrName>ppt_y</p:attrName>
                                        </p:attrNameLst>
                                      </p:cBhvr>
                                      <p:tavLst>
                                        <p:tav tm="0">
                                          <p:val>
                                            <p:strVal val="1+#ppt_h/2"/>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16405"/>
                                        </p:tgtEl>
                                        <p:attrNameLst>
                                          <p:attrName>style.visibility</p:attrName>
                                        </p:attrNameLst>
                                      </p:cBhvr>
                                      <p:to>
                                        <p:strVal val="visible"/>
                                      </p:to>
                                    </p:set>
                                    <p:anim calcmode="lin" valueType="num">
                                      <p:cBhvr additive="base">
                                        <p:cTn id="73" dur="500" fill="hold"/>
                                        <p:tgtEl>
                                          <p:spTgt spid="16405"/>
                                        </p:tgtEl>
                                        <p:attrNameLst>
                                          <p:attrName>ppt_x</p:attrName>
                                        </p:attrNameLst>
                                      </p:cBhvr>
                                      <p:tavLst>
                                        <p:tav tm="0">
                                          <p:val>
                                            <p:strVal val="#ppt_x"/>
                                          </p:val>
                                        </p:tav>
                                        <p:tav tm="100000">
                                          <p:val>
                                            <p:strVal val="#ppt_x"/>
                                          </p:val>
                                        </p:tav>
                                      </p:tavLst>
                                    </p:anim>
                                    <p:anim calcmode="lin" valueType="num">
                                      <p:cBhvr additive="base">
                                        <p:cTn id="74" dur="500" fill="hold"/>
                                        <p:tgtEl>
                                          <p:spTgt spid="16405"/>
                                        </p:tgtEl>
                                        <p:attrNameLst>
                                          <p:attrName>ppt_y</p:attrName>
                                        </p:attrNameLst>
                                      </p:cBhvr>
                                      <p:tavLst>
                                        <p:tav tm="0">
                                          <p:val>
                                            <p:strVal val="1+#ppt_h/2"/>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16406"/>
                                        </p:tgtEl>
                                        <p:attrNameLst>
                                          <p:attrName>style.visibility</p:attrName>
                                        </p:attrNameLst>
                                      </p:cBhvr>
                                      <p:to>
                                        <p:strVal val="visible"/>
                                      </p:to>
                                    </p:set>
                                    <p:anim calcmode="lin" valueType="num">
                                      <p:cBhvr additive="base">
                                        <p:cTn id="79" dur="500" fill="hold"/>
                                        <p:tgtEl>
                                          <p:spTgt spid="16406"/>
                                        </p:tgtEl>
                                        <p:attrNameLst>
                                          <p:attrName>ppt_x</p:attrName>
                                        </p:attrNameLst>
                                      </p:cBhvr>
                                      <p:tavLst>
                                        <p:tav tm="0">
                                          <p:val>
                                            <p:strVal val="#ppt_x"/>
                                          </p:val>
                                        </p:tav>
                                        <p:tav tm="100000">
                                          <p:val>
                                            <p:strVal val="#ppt_x"/>
                                          </p:val>
                                        </p:tav>
                                      </p:tavLst>
                                    </p:anim>
                                    <p:anim calcmode="lin" valueType="num">
                                      <p:cBhvr additive="base">
                                        <p:cTn id="80" dur="500" fill="hold"/>
                                        <p:tgtEl>
                                          <p:spTgt spid="16406"/>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6395"/>
                                        </p:tgtEl>
                                        <p:attrNameLst>
                                          <p:attrName>style.visibility</p:attrName>
                                        </p:attrNameLst>
                                      </p:cBhvr>
                                      <p:to>
                                        <p:strVal val="visible"/>
                                      </p:to>
                                    </p:set>
                                    <p:anim calcmode="lin" valueType="num">
                                      <p:cBhvr additive="base">
                                        <p:cTn id="85" dur="500" fill="hold"/>
                                        <p:tgtEl>
                                          <p:spTgt spid="16395"/>
                                        </p:tgtEl>
                                        <p:attrNameLst>
                                          <p:attrName>ppt_x</p:attrName>
                                        </p:attrNameLst>
                                      </p:cBhvr>
                                      <p:tavLst>
                                        <p:tav tm="0">
                                          <p:val>
                                            <p:strVal val="#ppt_x"/>
                                          </p:val>
                                        </p:tav>
                                        <p:tav tm="100000">
                                          <p:val>
                                            <p:strVal val="#ppt_x"/>
                                          </p:val>
                                        </p:tav>
                                      </p:tavLst>
                                    </p:anim>
                                    <p:anim calcmode="lin" valueType="num">
                                      <p:cBhvr additive="base">
                                        <p:cTn id="86" dur="500" fill="hold"/>
                                        <p:tgtEl>
                                          <p:spTgt spid="16395"/>
                                        </p:tgtEl>
                                        <p:attrNameLst>
                                          <p:attrName>ppt_y</p:attrName>
                                        </p:attrNameLst>
                                      </p:cBhvr>
                                      <p:tavLst>
                                        <p:tav tm="0">
                                          <p:val>
                                            <p:strVal val="1+#ppt_h/2"/>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16407"/>
                                        </p:tgtEl>
                                        <p:attrNameLst>
                                          <p:attrName>style.visibility</p:attrName>
                                        </p:attrNameLst>
                                      </p:cBhvr>
                                      <p:to>
                                        <p:strVal val="visible"/>
                                      </p:to>
                                    </p:set>
                                    <p:anim calcmode="lin" valueType="num">
                                      <p:cBhvr additive="base">
                                        <p:cTn id="91" dur="500" fill="hold"/>
                                        <p:tgtEl>
                                          <p:spTgt spid="16407"/>
                                        </p:tgtEl>
                                        <p:attrNameLst>
                                          <p:attrName>ppt_x</p:attrName>
                                        </p:attrNameLst>
                                      </p:cBhvr>
                                      <p:tavLst>
                                        <p:tav tm="0">
                                          <p:val>
                                            <p:strVal val="#ppt_x"/>
                                          </p:val>
                                        </p:tav>
                                        <p:tav tm="100000">
                                          <p:val>
                                            <p:strVal val="#ppt_x"/>
                                          </p:val>
                                        </p:tav>
                                      </p:tavLst>
                                    </p:anim>
                                    <p:anim calcmode="lin" valueType="num">
                                      <p:cBhvr additive="base">
                                        <p:cTn id="92" dur="500" fill="hold"/>
                                        <p:tgtEl>
                                          <p:spTgt spid="16407"/>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6396"/>
                                        </p:tgtEl>
                                        <p:attrNameLst>
                                          <p:attrName>style.visibility</p:attrName>
                                        </p:attrNameLst>
                                      </p:cBhvr>
                                      <p:to>
                                        <p:strVal val="visible"/>
                                      </p:to>
                                    </p:set>
                                    <p:anim calcmode="lin" valueType="num">
                                      <p:cBhvr additive="base">
                                        <p:cTn id="97" dur="500" fill="hold"/>
                                        <p:tgtEl>
                                          <p:spTgt spid="16396"/>
                                        </p:tgtEl>
                                        <p:attrNameLst>
                                          <p:attrName>ppt_x</p:attrName>
                                        </p:attrNameLst>
                                      </p:cBhvr>
                                      <p:tavLst>
                                        <p:tav tm="0">
                                          <p:val>
                                            <p:strVal val="#ppt_x"/>
                                          </p:val>
                                        </p:tav>
                                        <p:tav tm="100000">
                                          <p:val>
                                            <p:strVal val="#ppt_x"/>
                                          </p:val>
                                        </p:tav>
                                      </p:tavLst>
                                    </p:anim>
                                    <p:anim calcmode="lin" valueType="num">
                                      <p:cBhvr additive="base">
                                        <p:cTn id="98" dur="500" fill="hold"/>
                                        <p:tgtEl>
                                          <p:spTgt spid="16396"/>
                                        </p:tgtEl>
                                        <p:attrNameLst>
                                          <p:attrName>ppt_y</p:attrName>
                                        </p:attrNameLst>
                                      </p:cBhvr>
                                      <p:tavLst>
                                        <p:tav tm="0">
                                          <p:val>
                                            <p:strVal val="1+#ppt_h/2"/>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6408"/>
                                        </p:tgtEl>
                                        <p:attrNameLst>
                                          <p:attrName>style.visibility</p:attrName>
                                        </p:attrNameLst>
                                      </p:cBhvr>
                                      <p:to>
                                        <p:strVal val="visible"/>
                                      </p:to>
                                    </p:set>
                                    <p:anim calcmode="lin" valueType="num">
                                      <p:cBhvr additive="base">
                                        <p:cTn id="103" dur="500" fill="hold"/>
                                        <p:tgtEl>
                                          <p:spTgt spid="16408"/>
                                        </p:tgtEl>
                                        <p:attrNameLst>
                                          <p:attrName>ppt_x</p:attrName>
                                        </p:attrNameLst>
                                      </p:cBhvr>
                                      <p:tavLst>
                                        <p:tav tm="0">
                                          <p:val>
                                            <p:strVal val="#ppt_x"/>
                                          </p:val>
                                        </p:tav>
                                        <p:tav tm="100000">
                                          <p:val>
                                            <p:strVal val="#ppt_x"/>
                                          </p:val>
                                        </p:tav>
                                      </p:tavLst>
                                    </p:anim>
                                    <p:anim calcmode="lin" valueType="num">
                                      <p:cBhvr additive="base">
                                        <p:cTn id="104" dur="500" fill="hold"/>
                                        <p:tgtEl>
                                          <p:spTgt spid="16408"/>
                                        </p:tgtEl>
                                        <p:attrNameLst>
                                          <p:attrName>ppt_y</p:attrName>
                                        </p:attrNameLst>
                                      </p:cBhvr>
                                      <p:tavLst>
                                        <p:tav tm="0">
                                          <p:val>
                                            <p:strVal val="1+#ppt_h/2"/>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2" presetClass="entr" presetSubtype="4" fill="hold" grpId="0" nodeType="clickEffect">
                                  <p:stCondLst>
                                    <p:cond delay="0"/>
                                  </p:stCondLst>
                                  <p:childTnLst>
                                    <p:set>
                                      <p:cBhvr>
                                        <p:cTn id="108" dur="1" fill="hold">
                                          <p:stCondLst>
                                            <p:cond delay="0"/>
                                          </p:stCondLst>
                                        </p:cTn>
                                        <p:tgtEl>
                                          <p:spTgt spid="16409"/>
                                        </p:tgtEl>
                                        <p:attrNameLst>
                                          <p:attrName>style.visibility</p:attrName>
                                        </p:attrNameLst>
                                      </p:cBhvr>
                                      <p:to>
                                        <p:strVal val="visible"/>
                                      </p:to>
                                    </p:set>
                                    <p:anim calcmode="lin" valueType="num">
                                      <p:cBhvr additive="base">
                                        <p:cTn id="109" dur="500" fill="hold"/>
                                        <p:tgtEl>
                                          <p:spTgt spid="16409"/>
                                        </p:tgtEl>
                                        <p:attrNameLst>
                                          <p:attrName>ppt_x</p:attrName>
                                        </p:attrNameLst>
                                      </p:cBhvr>
                                      <p:tavLst>
                                        <p:tav tm="0">
                                          <p:val>
                                            <p:strVal val="#ppt_x"/>
                                          </p:val>
                                        </p:tav>
                                        <p:tav tm="100000">
                                          <p:val>
                                            <p:strVal val="#ppt_x"/>
                                          </p:val>
                                        </p:tav>
                                      </p:tavLst>
                                    </p:anim>
                                    <p:anim calcmode="lin" valueType="num">
                                      <p:cBhvr additive="base">
                                        <p:cTn id="110" dur="500" fill="hold"/>
                                        <p:tgtEl>
                                          <p:spTgt spid="1640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8" grpId="0"/>
      <p:bldP spid="16390" grpId="0"/>
      <p:bldP spid="16391" grpId="0"/>
      <p:bldP spid="16392" grpId="0"/>
      <p:bldP spid="16393" grpId="0"/>
      <p:bldP spid="16394" grpId="0"/>
      <p:bldP spid="16395" grpId="0"/>
      <p:bldP spid="16396" grpId="0"/>
      <p:bldP spid="16397" grpId="0"/>
      <p:bldP spid="16401" grpId="0"/>
      <p:bldP spid="16402" grpId="0"/>
      <p:bldP spid="16403" grpId="0"/>
      <p:bldP spid="16404" grpId="0"/>
      <p:bldP spid="16405" grpId="0"/>
      <p:bldP spid="16406" grpId="0"/>
      <p:bldP spid="16407" grpId="0"/>
      <p:bldP spid="16408" grpId="0"/>
      <p:bldP spid="1640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15363" name="Rectangle 3"/>
          <p:cNvSpPr>
            <a:spLocks noGrp="1" noChangeArrowheads="1"/>
          </p:cNvSpPr>
          <p:nvPr>
            <p:ph sz="quarter" idx="13"/>
          </p:nvPr>
        </p:nvSpPr>
        <p:spPr>
          <a:xfrm>
            <a:off x="566738" y="1752600"/>
            <a:ext cx="8348662" cy="685800"/>
          </a:xfrm>
        </p:spPr>
        <p:txBody>
          <a:bodyPr/>
          <a:lstStyle/>
          <a:p>
            <a:pPr eaLnBrk="1" hangingPunct="1"/>
            <a:r>
              <a:rPr lang="fr-FR" smtClean="0"/>
              <a:t>Maintenant, pratiquant la formation:</a:t>
            </a:r>
          </a:p>
        </p:txBody>
      </p:sp>
      <p:sp>
        <p:nvSpPr>
          <p:cNvPr id="17416" name="Rectangle 8"/>
          <p:cNvSpPr>
            <a:spLocks noChangeArrowheads="1"/>
          </p:cNvSpPr>
          <p:nvPr/>
        </p:nvSpPr>
        <p:spPr bwMode="auto">
          <a:xfrm>
            <a:off x="566738" y="2819400"/>
            <a:ext cx="8348662" cy="685800"/>
          </a:xfrm>
          <a:prstGeom prst="rect">
            <a:avLst/>
          </a:prstGeom>
          <a:noFill/>
          <a:ln w="9525">
            <a:noFill/>
            <a:miter lim="800000"/>
            <a:headEnd/>
            <a:tailEnd/>
          </a:ln>
        </p:spPr>
        <p:txBody>
          <a:bodyPr/>
          <a:lstStyle/>
          <a:p>
            <a:pPr marL="469900" indent="-469900" eaLnBrk="1" hangingPunct="1">
              <a:spcBef>
                <a:spcPct val="20000"/>
              </a:spcBef>
              <a:buClr>
                <a:schemeClr val="accent2"/>
              </a:buClr>
              <a:buFont typeface="Wingdings" pitchFamily="2" charset="2"/>
              <a:buChar char="o"/>
            </a:pPr>
            <a:r>
              <a:rPr lang="fr-FR" sz="3000"/>
              <a:t>Prenez un paquet de briques.</a:t>
            </a:r>
          </a:p>
        </p:txBody>
      </p:sp>
      <p:sp>
        <p:nvSpPr>
          <p:cNvPr id="17417" name="Rectangle 9"/>
          <p:cNvSpPr>
            <a:spLocks noChangeArrowheads="1"/>
          </p:cNvSpPr>
          <p:nvPr/>
        </p:nvSpPr>
        <p:spPr bwMode="auto">
          <a:xfrm>
            <a:off x="566738" y="3352800"/>
            <a:ext cx="8348662" cy="685800"/>
          </a:xfrm>
          <a:prstGeom prst="rect">
            <a:avLst/>
          </a:prstGeom>
          <a:noFill/>
          <a:ln w="9525">
            <a:noFill/>
            <a:miter lim="800000"/>
            <a:headEnd/>
            <a:tailEnd/>
          </a:ln>
        </p:spPr>
        <p:txBody>
          <a:bodyPr/>
          <a:lstStyle/>
          <a:p>
            <a:pPr marL="342900" indent="-342900" eaLnBrk="1" hangingPunct="1">
              <a:spcBef>
                <a:spcPct val="20000"/>
              </a:spcBef>
              <a:buClr>
                <a:schemeClr val="accent2"/>
              </a:buClr>
              <a:buFont typeface="Wingdings" pitchFamily="2" charset="2"/>
              <a:buChar char="o"/>
            </a:pPr>
            <a:r>
              <a:rPr lang="fr-FR" sz="3000"/>
              <a:t> Formez la base ALLÉ.</a:t>
            </a:r>
          </a:p>
        </p:txBody>
      </p:sp>
      <p:sp>
        <p:nvSpPr>
          <p:cNvPr id="17418" name="Rectangle 10"/>
          <p:cNvSpPr>
            <a:spLocks noChangeArrowheads="1"/>
          </p:cNvSpPr>
          <p:nvPr/>
        </p:nvSpPr>
        <p:spPr bwMode="auto">
          <a:xfrm>
            <a:off x="566738" y="3886200"/>
            <a:ext cx="8348662" cy="1143000"/>
          </a:xfrm>
          <a:prstGeom prst="rect">
            <a:avLst/>
          </a:prstGeom>
          <a:noFill/>
          <a:ln w="9525">
            <a:noFill/>
            <a:miter lim="800000"/>
            <a:headEnd/>
            <a:tailEnd/>
          </a:ln>
        </p:spPr>
        <p:txBody>
          <a:bodyPr/>
          <a:lstStyle/>
          <a:p>
            <a:pPr marL="342900" indent="-342900" eaLnBrk="1" hangingPunct="1">
              <a:spcBef>
                <a:spcPct val="20000"/>
              </a:spcBef>
              <a:buClr>
                <a:schemeClr val="accent2"/>
              </a:buClr>
              <a:buFont typeface="Wingdings" pitchFamily="2" charset="2"/>
              <a:buChar char="o"/>
            </a:pPr>
            <a:r>
              <a:rPr lang="fr-FR" sz="3000"/>
              <a:t> Puis, ajoutez à la base les terminaisons pour le sujet donné.</a:t>
            </a:r>
          </a:p>
        </p:txBody>
      </p:sp>
      <p:sp>
        <p:nvSpPr>
          <p:cNvPr id="17419" name="Rectangle 11"/>
          <p:cNvSpPr>
            <a:spLocks noChangeArrowheads="1"/>
          </p:cNvSpPr>
          <p:nvPr/>
        </p:nvSpPr>
        <p:spPr bwMode="auto">
          <a:xfrm>
            <a:off x="566738" y="4800600"/>
            <a:ext cx="8348662" cy="533400"/>
          </a:xfrm>
          <a:prstGeom prst="rect">
            <a:avLst/>
          </a:prstGeom>
          <a:noFill/>
          <a:ln w="9525">
            <a:noFill/>
            <a:miter lim="800000"/>
            <a:headEnd/>
            <a:tailEnd/>
          </a:ln>
        </p:spPr>
        <p:txBody>
          <a:bodyPr/>
          <a:lstStyle/>
          <a:p>
            <a:pPr marL="342900" indent="-342900" eaLnBrk="1" hangingPunct="1">
              <a:spcBef>
                <a:spcPct val="20000"/>
              </a:spcBef>
              <a:buClr>
                <a:schemeClr val="accent2"/>
              </a:buClr>
              <a:buFont typeface="Wingdings" pitchFamily="2" charset="2"/>
              <a:buChar char="o"/>
            </a:pPr>
            <a:r>
              <a:rPr lang="fr-FR" sz="3000"/>
              <a:t> Par exemple…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416"/>
                                        </p:tgtEl>
                                        <p:attrNameLst>
                                          <p:attrName>style.visibility</p:attrName>
                                        </p:attrNameLst>
                                      </p:cBhvr>
                                      <p:to>
                                        <p:strVal val="visible"/>
                                      </p:to>
                                    </p:set>
                                    <p:anim calcmode="lin" valueType="num">
                                      <p:cBhvr additive="base">
                                        <p:cTn id="7" dur="500" fill="hold"/>
                                        <p:tgtEl>
                                          <p:spTgt spid="17416"/>
                                        </p:tgtEl>
                                        <p:attrNameLst>
                                          <p:attrName>ppt_x</p:attrName>
                                        </p:attrNameLst>
                                      </p:cBhvr>
                                      <p:tavLst>
                                        <p:tav tm="0">
                                          <p:val>
                                            <p:strVal val="#ppt_x"/>
                                          </p:val>
                                        </p:tav>
                                        <p:tav tm="100000">
                                          <p:val>
                                            <p:strVal val="#ppt_x"/>
                                          </p:val>
                                        </p:tav>
                                      </p:tavLst>
                                    </p:anim>
                                    <p:anim calcmode="lin" valueType="num">
                                      <p:cBhvr additive="base">
                                        <p:cTn id="8" dur="500" fill="hold"/>
                                        <p:tgtEl>
                                          <p:spTgt spid="174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417"/>
                                        </p:tgtEl>
                                        <p:attrNameLst>
                                          <p:attrName>style.visibility</p:attrName>
                                        </p:attrNameLst>
                                      </p:cBhvr>
                                      <p:to>
                                        <p:strVal val="visible"/>
                                      </p:to>
                                    </p:set>
                                    <p:anim calcmode="lin" valueType="num">
                                      <p:cBhvr additive="base">
                                        <p:cTn id="13" dur="500" fill="hold"/>
                                        <p:tgtEl>
                                          <p:spTgt spid="17417"/>
                                        </p:tgtEl>
                                        <p:attrNameLst>
                                          <p:attrName>ppt_x</p:attrName>
                                        </p:attrNameLst>
                                      </p:cBhvr>
                                      <p:tavLst>
                                        <p:tav tm="0">
                                          <p:val>
                                            <p:strVal val="#ppt_x"/>
                                          </p:val>
                                        </p:tav>
                                        <p:tav tm="100000">
                                          <p:val>
                                            <p:strVal val="#ppt_x"/>
                                          </p:val>
                                        </p:tav>
                                      </p:tavLst>
                                    </p:anim>
                                    <p:anim calcmode="lin" valueType="num">
                                      <p:cBhvr additive="base">
                                        <p:cTn id="14" dur="500" fill="hold"/>
                                        <p:tgtEl>
                                          <p:spTgt spid="174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7418"/>
                                        </p:tgtEl>
                                        <p:attrNameLst>
                                          <p:attrName>style.visibility</p:attrName>
                                        </p:attrNameLst>
                                      </p:cBhvr>
                                      <p:to>
                                        <p:strVal val="visible"/>
                                      </p:to>
                                    </p:set>
                                    <p:anim calcmode="lin" valueType="num">
                                      <p:cBhvr additive="base">
                                        <p:cTn id="19" dur="500" fill="hold"/>
                                        <p:tgtEl>
                                          <p:spTgt spid="17418"/>
                                        </p:tgtEl>
                                        <p:attrNameLst>
                                          <p:attrName>ppt_x</p:attrName>
                                        </p:attrNameLst>
                                      </p:cBhvr>
                                      <p:tavLst>
                                        <p:tav tm="0">
                                          <p:val>
                                            <p:strVal val="#ppt_x"/>
                                          </p:val>
                                        </p:tav>
                                        <p:tav tm="100000">
                                          <p:val>
                                            <p:strVal val="#ppt_x"/>
                                          </p:val>
                                        </p:tav>
                                      </p:tavLst>
                                    </p:anim>
                                    <p:anim calcmode="lin" valueType="num">
                                      <p:cBhvr additive="base">
                                        <p:cTn id="20" dur="500" fill="hold"/>
                                        <p:tgtEl>
                                          <p:spTgt spid="1741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7419"/>
                                        </p:tgtEl>
                                        <p:attrNameLst>
                                          <p:attrName>style.visibility</p:attrName>
                                        </p:attrNameLst>
                                      </p:cBhvr>
                                      <p:to>
                                        <p:strVal val="visible"/>
                                      </p:to>
                                    </p:set>
                                    <p:anim calcmode="lin" valueType="num">
                                      <p:cBhvr additive="base">
                                        <p:cTn id="25" dur="500" fill="hold"/>
                                        <p:tgtEl>
                                          <p:spTgt spid="17419"/>
                                        </p:tgtEl>
                                        <p:attrNameLst>
                                          <p:attrName>ppt_x</p:attrName>
                                        </p:attrNameLst>
                                      </p:cBhvr>
                                      <p:tavLst>
                                        <p:tav tm="0">
                                          <p:val>
                                            <p:strVal val="#ppt_x"/>
                                          </p:val>
                                        </p:tav>
                                        <p:tav tm="100000">
                                          <p:val>
                                            <p:strVal val="#ppt_x"/>
                                          </p:val>
                                        </p:tav>
                                      </p:tavLst>
                                    </p:anim>
                                    <p:anim calcmode="lin" valueType="num">
                                      <p:cBhvr additive="base">
                                        <p:cTn id="26" dur="500" fill="hold"/>
                                        <p:tgtEl>
                                          <p:spTgt spid="174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0"/>
      <p:bldP spid="17417" grpId="0"/>
      <p:bldP spid="17418" grpId="0"/>
      <p:bldP spid="174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16387" name="Rectangle 3"/>
          <p:cNvSpPr>
            <a:spLocks noGrp="1" noChangeArrowheads="1"/>
          </p:cNvSpPr>
          <p:nvPr>
            <p:ph sz="quarter" idx="13"/>
          </p:nvPr>
        </p:nvSpPr>
        <p:spPr>
          <a:xfrm>
            <a:off x="304800" y="2819400"/>
            <a:ext cx="8577263" cy="1752600"/>
          </a:xfrm>
        </p:spPr>
        <p:txBody>
          <a:bodyPr/>
          <a:lstStyle/>
          <a:p>
            <a:pPr algn="ctr" eaLnBrk="1" hangingPunct="1">
              <a:buFont typeface="Wingdings" pitchFamily="2" charset="2"/>
              <a:buNone/>
            </a:pPr>
            <a:r>
              <a:rPr lang="fr-FR" sz="10800" smtClean="0"/>
              <a:t>Elle est</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sz="3400" i="1" smtClean="0"/>
              <a:t>Verbes avec ÊTRE au passé composé</a:t>
            </a:r>
          </a:p>
        </p:txBody>
      </p:sp>
      <p:sp>
        <p:nvSpPr>
          <p:cNvPr id="17411" name="Rectangle 3"/>
          <p:cNvSpPr>
            <a:spLocks noGrp="1" noChangeArrowheads="1"/>
          </p:cNvSpPr>
          <p:nvPr>
            <p:ph sz="quarter" idx="13"/>
          </p:nvPr>
        </p:nvSpPr>
        <p:spPr>
          <a:xfrm>
            <a:off x="304800" y="2819400"/>
            <a:ext cx="8577263" cy="1752600"/>
          </a:xfrm>
        </p:spPr>
        <p:txBody>
          <a:bodyPr/>
          <a:lstStyle/>
          <a:p>
            <a:pPr algn="ctr" eaLnBrk="1" hangingPunct="1">
              <a:buFont typeface="Wingdings" pitchFamily="2" charset="2"/>
              <a:buNone/>
            </a:pPr>
            <a:r>
              <a:rPr lang="fr-FR" sz="10800" smtClean="0"/>
              <a:t>Ils sont</a:t>
            </a:r>
          </a:p>
        </p:txBody>
      </p:sp>
      <p:sp>
        <p:nvSpPr>
          <p:cNvPr id="6" name="Rectangle 3"/>
          <p:cNvSpPr txBox="1">
            <a:spLocks noChangeArrowheads="1"/>
          </p:cNvSpPr>
          <p:nvPr/>
        </p:nvSpPr>
        <p:spPr bwMode="auto">
          <a:xfrm>
            <a:off x="304800" y="4267200"/>
            <a:ext cx="8577263" cy="1752600"/>
          </a:xfrm>
          <a:prstGeom prst="rect">
            <a:avLst/>
          </a:prstGeom>
          <a:noFill/>
          <a:ln w="9525">
            <a:noFill/>
            <a:miter lim="800000"/>
            <a:headEnd/>
            <a:tailEnd/>
          </a:ln>
          <a:effectLst/>
        </p:spPr>
        <p:txBody>
          <a:bodyPr/>
          <a:lstStyle/>
          <a:p>
            <a:pPr marL="469900" indent="-469900" algn="ctr" eaLnBrk="1" hangingPunct="1">
              <a:spcBef>
                <a:spcPct val="20000"/>
              </a:spcBef>
              <a:buClr>
                <a:schemeClr val="accent2"/>
              </a:buClr>
              <a:buFont typeface="Wingdings" pitchFamily="2" charset="2"/>
              <a:buNone/>
              <a:defRPr/>
            </a:pPr>
            <a:r>
              <a:rPr lang="fr-FR" sz="10800" kern="0" dirty="0">
                <a:latin typeface="+mn-lt"/>
              </a:rPr>
              <a:t>allés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heme6">
  <a:themeElements>
    <a:clrScheme name="Monnaie">
      <a:dk1>
        <a:sysClr val="windowText" lastClr="000000"/>
      </a:dk1>
      <a:lt1>
        <a:sysClr val="window" lastClr="FFFFFF"/>
      </a:lt1>
      <a:dk2>
        <a:srgbClr val="4A606E"/>
      </a:dk2>
      <a:lt2>
        <a:srgbClr val="D1E1E3"/>
      </a:lt2>
      <a:accent1>
        <a:srgbClr val="79B5B0"/>
      </a:accent1>
      <a:accent2>
        <a:srgbClr val="B4BC4C"/>
      </a:accent2>
      <a:accent3>
        <a:srgbClr val="B77851"/>
      </a:accent3>
      <a:accent4>
        <a:srgbClr val="776A5B"/>
      </a:accent4>
      <a:accent5>
        <a:srgbClr val="B6AD76"/>
      </a:accent5>
      <a:accent6>
        <a:srgbClr val="95AEB1"/>
      </a:accent6>
      <a:hlink>
        <a:srgbClr val="3ECCED"/>
      </a:hlink>
      <a:folHlink>
        <a:srgbClr val="2C6C93"/>
      </a:folHlink>
    </a:clrScheme>
    <a:fontScheme name="Median">
      <a:majorFont>
        <a:latin typeface="Tw Cen MT"/>
        <a:ea typeface=""/>
        <a:cs typeface=""/>
        <a:font script="Grek" typeface="Arial"/>
        <a:font script="Cyrl" typeface="Arial"/>
        <a:font script="Jpan" typeface="HGPｺﾞｼｯｸE"/>
        <a:font script="Hang" typeface="HY얕은샘물m"/>
        <a:font script="Hans" typeface="仿宋_GB2312"/>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Arial"/>
        <a:font script="Cyrl" typeface="Arial"/>
        <a:font script="Jpan" typeface="HGPｺﾞｼｯｸE"/>
        <a:font script="Hang" typeface="HY얕은샘물m"/>
        <a:font script="Hans" typeface="仿宋_GB2312"/>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shade val="45000"/>
                <a:satMod val="150000"/>
              </a:schemeClr>
            </a:gs>
            <a:gs pos="35000">
              <a:schemeClr val="phClr">
                <a:shade val="60000"/>
                <a:satMod val="150000"/>
              </a:schemeClr>
            </a:gs>
            <a:gs pos="100000">
              <a:schemeClr val="phClr">
                <a:tint val="97000"/>
                <a:satMod val="200000"/>
              </a:schemeClr>
            </a:gs>
          </a:gsLst>
          <a:lin ang="16200000" scaled="1"/>
        </a:gra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
        </a:blipFill>
      </a:bgFillStyleLst>
    </a:fmtScheme>
  </a:themeElements>
  <a:objectDefaults/>
  <a:extraClrSchemeLst/>
</a:theme>
</file>

<file path=ppt/theme/themeOverride1.xml><?xml version="1.0" encoding="utf-8"?>
<a:themeOverride xmlns:a="http://schemas.openxmlformats.org/drawingml/2006/main">
  <a:clrScheme name="Monnaie">
    <a:dk1>
      <a:sysClr val="windowText" lastClr="000000"/>
    </a:dk1>
    <a:lt1>
      <a:sysClr val="window" lastClr="FFFFFF"/>
    </a:lt1>
    <a:dk2>
      <a:srgbClr val="4A606E"/>
    </a:dk2>
    <a:lt2>
      <a:srgbClr val="D1E1E3"/>
    </a:lt2>
    <a:accent1>
      <a:srgbClr val="79B5B0"/>
    </a:accent1>
    <a:accent2>
      <a:srgbClr val="B4BC4C"/>
    </a:accent2>
    <a:accent3>
      <a:srgbClr val="B77851"/>
    </a:accent3>
    <a:accent4>
      <a:srgbClr val="776A5B"/>
    </a:accent4>
    <a:accent5>
      <a:srgbClr val="B6AD76"/>
    </a:accent5>
    <a:accent6>
      <a:srgbClr val="95AEB1"/>
    </a:accent6>
    <a:hlink>
      <a:srgbClr val="3ECCED"/>
    </a:hlink>
    <a:folHlink>
      <a:srgbClr val="2C6C93"/>
    </a:folHlink>
  </a:clrScheme>
</a:themeOverride>
</file>

<file path=docProps/app.xml><?xml version="1.0" encoding="utf-8"?>
<Properties xmlns="http://schemas.openxmlformats.org/officeDocument/2006/extended-properties" xmlns:vt="http://schemas.openxmlformats.org/officeDocument/2006/docPropsVTypes">
  <Template>Theme6</Template>
  <TotalTime>795</TotalTime>
  <Words>498</Words>
  <Application>Microsoft Office PowerPoint</Application>
  <PresentationFormat>On-screen Show (4:3)</PresentationFormat>
  <Paragraphs>90</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Theme6</vt:lpstr>
      <vt:lpstr>C’est à toi! – Level 2</vt:lpstr>
      <vt:lpstr>Cher journal,</vt:lpstr>
      <vt:lpstr>Combien de parties au passé composé?</vt:lpstr>
      <vt:lpstr>Le passé composé d’__________</vt:lpstr>
      <vt:lpstr>ALLER au passé composé</vt:lpstr>
      <vt:lpstr>ALLER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lpstr>Verbes avec ÊTRE au passé composé</vt:lpstr>
    </vt:vector>
  </TitlesOfParts>
  <Company>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Allez, viens! – Level 2</dc:title>
  <dc:creator>Mr. Smith</dc:creator>
  <cp:lastModifiedBy>Windows User</cp:lastModifiedBy>
  <cp:revision>42</cp:revision>
  <dcterms:created xsi:type="dcterms:W3CDTF">2006-02-03T00:08:49Z</dcterms:created>
  <dcterms:modified xsi:type="dcterms:W3CDTF">2011-12-06T16:21:20Z</dcterms:modified>
</cp:coreProperties>
</file>